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Lst>
  <p:sldSz cy="5143500" cx="9144000"/>
  <p:notesSz cx="6858000" cy="9144000"/>
  <p:embeddedFontLst>
    <p:embeddedFont>
      <p:font typeface="Montserrat"/>
      <p:regular r:id="rId45"/>
      <p:bold r:id="rId46"/>
      <p:italic r:id="rId47"/>
      <p:boldItalic r:id="rId48"/>
    </p:embeddedFont>
    <p:embeddedFont>
      <p:font typeface="Bowlby One SC"/>
      <p:regular r:id="rId49"/>
    </p:embeddedFont>
    <p:embeddedFont>
      <p:font typeface="Open Sans"/>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font" Target="fonts/Montserrat-bold.fntdata"/><Relationship Id="rId45" Type="http://schemas.openxmlformats.org/officeDocument/2006/relationships/font" Target="fonts/Montserrat-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Montserrat-boldItalic.fntdata"/><Relationship Id="rId47" Type="http://schemas.openxmlformats.org/officeDocument/2006/relationships/font" Target="fonts/Montserrat-italic.fntdata"/><Relationship Id="rId49" Type="http://schemas.openxmlformats.org/officeDocument/2006/relationships/font" Target="fonts/BowlbyOneSC-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OpenSans-bold.fntdata"/><Relationship Id="rId50" Type="http://schemas.openxmlformats.org/officeDocument/2006/relationships/font" Target="fonts/OpenSans-regular.fntdata"/><Relationship Id="rId53" Type="http://schemas.openxmlformats.org/officeDocument/2006/relationships/font" Target="fonts/OpenSans-boldItalic.fntdata"/><Relationship Id="rId52" Type="http://schemas.openxmlformats.org/officeDocument/2006/relationships/font" Target="fonts/OpenSans-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11yengineer.com/"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350">
                <a:highlight>
                  <a:srgbClr val="FFFFFF"/>
                </a:highlight>
                <a:latin typeface="Montserrat"/>
                <a:ea typeface="Montserrat"/>
                <a:cs typeface="Montserrat"/>
                <a:sym typeface="Montserrat"/>
              </a:rPr>
              <a:t>June 9 at 10 AM</a:t>
            </a:r>
            <a:endParaRPr sz="1350">
              <a:highlight>
                <a:srgbClr val="FFFFFF"/>
              </a:highlight>
              <a:latin typeface="Montserrat"/>
              <a:ea typeface="Montserrat"/>
              <a:cs typeface="Montserrat"/>
              <a:sym typeface="Montserrat"/>
            </a:endParaRPr>
          </a:p>
          <a:p>
            <a:pPr indent="0" lvl="0" marL="0" rtl="0" algn="l">
              <a:spcBef>
                <a:spcPts val="0"/>
              </a:spcBef>
              <a:spcAft>
                <a:spcPts val="0"/>
              </a:spcAft>
              <a:buNone/>
            </a:pPr>
            <a:r>
              <a:rPr lang="en-US" sz="1350">
                <a:highlight>
                  <a:srgbClr val="FFFFFF"/>
                </a:highlight>
                <a:latin typeface="Montserrat"/>
                <a:ea typeface="Montserrat"/>
                <a:cs typeface="Montserrat"/>
                <a:sym typeface="Montserrat"/>
              </a:rPr>
              <a:t>Though many like the “designing” fun part of making webpages, learning to code is arguably one of the most important skills for current as well as future generations to learn. Writing code helps to gain problem-solving skills and improves critical thinking, so what easier way to get students interested than by creating webpages? Learn some tips for teaching coding using HTML/CSS, fun activities to get students excited about coding, and critical thinking challenges you can use right away!</a:t>
            </a:r>
            <a:endParaRPr/>
          </a:p>
        </p:txBody>
      </p:sp>
      <p:sp>
        <p:nvSpPr>
          <p:cNvPr id="58" name="Google Shape;5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dd2a47853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gdd2a47853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dd2a478534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dd2a478534_0_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gdd2a478534_0_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dd2a478534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dd2a478534_0_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gdd2a478534_0_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dd2a478534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dd2a478534_0_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gdd2a478534_0_9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e013dc39b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e013dc39b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ge013dc39bb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de14412f84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de14412f84_0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gde14412f84_0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de14412f84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de14412f84_0_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gde14412f84_0_8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dd2a478534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dd2a478534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gdd2a478534_0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dd2a478534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dd2a478534_0_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gdd2a478534_0_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dd2a478534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dd2a478534_0_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gdd2a478534_0_4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de14412f84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4" name="Google Shape;64;gde14412f84_0_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 name="Google Shape;65;gde14412f84_0_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de14412f84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de14412f84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gde14412f84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de14412f84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de14412f84_0_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gde14412f84_0_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dd2a478534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dd2a478534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gdd2a478534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dd2a478534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dd2a478534_0_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gdd2a478534_0_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dab1318f03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dab1318f03_0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gdab1318f03_0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de14412f84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de14412f84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gde14412f84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de14412f84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de14412f84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gde14412f84_0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Noted to check accessibility with a screen reader - </a:t>
            </a:r>
            <a:r>
              <a:rPr lang="en-US" u="sng">
                <a:solidFill>
                  <a:schemeClr val="hlink"/>
                </a:solidFill>
                <a:hlinkClick r:id="rId2"/>
              </a:rPr>
              <a:t>https://www.a11yengineer.com/</a:t>
            </a:r>
            <a:endParaRPr/>
          </a:p>
          <a:p>
            <a:pPr indent="0" lvl="0" marL="0" rtl="0" algn="l">
              <a:spcBef>
                <a:spcPts val="0"/>
              </a:spcBef>
              <a:spcAft>
                <a:spcPts val="0"/>
              </a:spcAft>
              <a:buNone/>
            </a:pPr>
            <a:r>
              <a:t/>
            </a:r>
            <a:endParaRPr/>
          </a:p>
        </p:txBody>
      </p:sp>
      <p:sp>
        <p:nvSpPr>
          <p:cNvPr id="284" name="Google Shape;28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dab1318f0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dab1318f03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gdab1318f03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dab1318f03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dab1318f03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gdab1318f03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de14412f84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1" name="Google Shape;71;gde14412f84_0_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 name="Google Shape;72;gde14412f84_0_9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dab1318f03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dab1318f03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gdab1318f03_0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dd2a478534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dd2a478534_0_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gdd2a478534_0_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dd2a478534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dd2a478534_0_1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gdd2a478534_0_10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de14412f84_0_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gde14412f84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de14412f84_0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de14412f84_0_1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gde14412f84_0_10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de14412f84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 name="Google Shape;79;gde14412f84_0_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 name="Google Shape;80;gde14412f84_0_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7b4627d2c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7b4627d2c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 am a question asker!  (but “a lot like” User Advocate)</a:t>
            </a:r>
            <a:endParaRPr/>
          </a:p>
          <a:p>
            <a:pPr indent="0" lvl="0" marL="0" rtl="0" algn="l">
              <a:lnSpc>
                <a:spcPct val="150000"/>
              </a:lnSpc>
              <a:spcBef>
                <a:spcPts val="0"/>
              </a:spcBef>
              <a:spcAft>
                <a:spcPts val="0"/>
              </a:spcAft>
              <a:buClr>
                <a:schemeClr val="dk1"/>
              </a:buClr>
              <a:buSzPts val="1100"/>
              <a:buFont typeface="Arial"/>
              <a:buNone/>
            </a:pPr>
            <a:r>
              <a:rPr lang="en-US" sz="1100">
                <a:latin typeface="Arial"/>
                <a:ea typeface="Arial"/>
                <a:cs typeface="Arial"/>
                <a:sym typeface="Arial"/>
              </a:rPr>
              <a:t>Curiosity, communication, and attention to detail are your underlying strengths. You like doing the research and questioning things in order to be the prepared with an answer. You take action by using your insights to formulate a plan, and working with others to see it through. Things you’re into: investigating mysteries, learning constantly, taking a step back, and that “a ha!” moment when you see the big picture.</a:t>
            </a:r>
            <a:endParaRPr sz="1100">
              <a:latin typeface="Arial"/>
              <a:ea typeface="Arial"/>
              <a:cs typeface="Arial"/>
              <a:sym typeface="Arial"/>
            </a:endParaRPr>
          </a:p>
          <a:p>
            <a:pPr indent="0" lvl="0" marL="0" rtl="0" algn="l">
              <a:lnSpc>
                <a:spcPct val="110000"/>
              </a:lnSpc>
              <a:spcBef>
                <a:spcPts val="1800"/>
              </a:spcBef>
              <a:spcAft>
                <a:spcPts val="0"/>
              </a:spcAft>
              <a:buClr>
                <a:schemeClr val="dk1"/>
              </a:buClr>
              <a:buSzPts val="1100"/>
              <a:buFont typeface="Arial"/>
              <a:buNone/>
            </a:pPr>
            <a:r>
              <a:rPr b="1" lang="en-US" sz="1700">
                <a:highlight>
                  <a:srgbClr val="FFFFFF"/>
                </a:highlight>
                <a:latin typeface="Arial"/>
                <a:ea typeface="Arial"/>
                <a:cs typeface="Arial"/>
                <a:sym typeface="Arial"/>
              </a:rPr>
              <a:t>Career Opportunities</a:t>
            </a:r>
            <a:endParaRPr b="1" sz="1700">
              <a:highlight>
                <a:srgbClr val="FFFFFF"/>
              </a:highlight>
              <a:latin typeface="Arial"/>
              <a:ea typeface="Arial"/>
              <a:cs typeface="Arial"/>
              <a:sym typeface="Arial"/>
            </a:endParaRPr>
          </a:p>
          <a:p>
            <a:pPr indent="0" lvl="0" marL="0" rtl="0" algn="l">
              <a:lnSpc>
                <a:spcPct val="150000"/>
              </a:lnSpc>
              <a:spcBef>
                <a:spcPts val="400"/>
              </a:spcBef>
              <a:spcAft>
                <a:spcPts val="0"/>
              </a:spcAft>
              <a:buClr>
                <a:schemeClr val="dk1"/>
              </a:buClr>
              <a:buSzPts val="1100"/>
              <a:buFont typeface="Arial"/>
              <a:buNone/>
            </a:pPr>
            <a:r>
              <a:rPr lang="en-US" sz="1100">
                <a:highlight>
                  <a:srgbClr val="FFFFFF"/>
                </a:highlight>
                <a:latin typeface="Arial"/>
                <a:ea typeface="Arial"/>
                <a:cs typeface="Arial"/>
                <a:sym typeface="Arial"/>
              </a:rPr>
              <a:t>Potential career fields for question askers include User Research, Equity Analysis, Investigative Journalism, Law, and Data Science.</a:t>
            </a:r>
            <a:endParaRPr sz="1100">
              <a:highlight>
                <a:srgbClr val="FFFFFF"/>
              </a:highlight>
              <a:latin typeface="Arial"/>
              <a:ea typeface="Arial"/>
              <a:cs typeface="Arial"/>
              <a:sym typeface="Arial"/>
            </a:endParaRPr>
          </a:p>
          <a:p>
            <a:pPr indent="0" lvl="0" marL="0" rtl="0" algn="l">
              <a:lnSpc>
                <a:spcPct val="150000"/>
              </a:lnSpc>
              <a:spcBef>
                <a:spcPts val="0"/>
              </a:spcBef>
              <a:spcAft>
                <a:spcPts val="0"/>
              </a:spcAft>
              <a:buNone/>
            </a:pPr>
            <a:r>
              <a:t/>
            </a:r>
            <a:endParaRPr/>
          </a:p>
        </p:txBody>
      </p:sp>
      <p:sp>
        <p:nvSpPr>
          <p:cNvPr id="108" name="Google Shape;108;g7b4627d2c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dd2a478534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dd2a478534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gdd2a478534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p:cSld name="3_Content">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2"/>
          <p:cNvSpPr txBox="1"/>
          <p:nvPr>
            <p:ph idx="12" type="sldNum"/>
          </p:nvPr>
        </p:nvSpPr>
        <p:spPr>
          <a:xfrm>
            <a:off x="6845440" y="4804755"/>
            <a:ext cx="2057400" cy="19950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2"/>
          <p:cNvSpPr txBox="1"/>
          <p:nvPr>
            <p:ph idx="1" type="body"/>
          </p:nvPr>
        </p:nvSpPr>
        <p:spPr>
          <a:xfrm>
            <a:off x="221064" y="1457093"/>
            <a:ext cx="8681776" cy="3238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rgbClr val="2E2925"/>
              </a:buClr>
              <a:buSzPts val="1800"/>
              <a:buChar char="•"/>
              <a:defRPr b="0">
                <a:solidFill>
                  <a:srgbClr val="2E2925"/>
                </a:solidFill>
              </a:defRPr>
            </a:lvl1pPr>
            <a:lvl2pPr indent="-333375" lvl="1" marL="914400" algn="l">
              <a:lnSpc>
                <a:spcPct val="90000"/>
              </a:lnSpc>
              <a:spcBef>
                <a:spcPts val="375"/>
              </a:spcBef>
              <a:spcAft>
                <a:spcPts val="0"/>
              </a:spcAft>
              <a:buClr>
                <a:srgbClr val="2E2925"/>
              </a:buClr>
              <a:buSzPts val="1650"/>
              <a:buFont typeface="Courier New"/>
              <a:buChar char="o"/>
              <a:defRPr b="0">
                <a:solidFill>
                  <a:srgbClr val="2E2925"/>
                </a:solidFill>
              </a:defRPr>
            </a:lvl2pPr>
            <a:lvl3pPr indent="-323850" lvl="2" marL="1371600" algn="l">
              <a:lnSpc>
                <a:spcPct val="90000"/>
              </a:lnSpc>
              <a:spcBef>
                <a:spcPts val="375"/>
              </a:spcBef>
              <a:spcAft>
                <a:spcPts val="0"/>
              </a:spcAft>
              <a:buClr>
                <a:srgbClr val="2E2925"/>
              </a:buClr>
              <a:buSzPts val="1500"/>
              <a:buFont typeface="Noto Sans Symbols"/>
              <a:buChar char="▪"/>
              <a:defRPr b="0">
                <a:solidFill>
                  <a:srgbClr val="2E2925"/>
                </a:solidFill>
              </a:defRPr>
            </a:lvl3pPr>
            <a:lvl4pPr indent="-314325" lvl="3" marL="1828800" algn="l">
              <a:lnSpc>
                <a:spcPct val="90000"/>
              </a:lnSpc>
              <a:spcBef>
                <a:spcPts val="375"/>
              </a:spcBef>
              <a:spcAft>
                <a:spcPts val="0"/>
              </a:spcAft>
              <a:buClr>
                <a:srgbClr val="2E2925"/>
              </a:buClr>
              <a:buSzPts val="1350"/>
              <a:buFont typeface="Noto Sans Symbols"/>
              <a:buChar char="⮚"/>
              <a:defRPr b="0">
                <a:solidFill>
                  <a:srgbClr val="2E2925"/>
                </a:solidFill>
              </a:defRPr>
            </a:lvl4pPr>
            <a:lvl5pPr indent="-314325" lvl="4" marL="2286000" algn="l">
              <a:lnSpc>
                <a:spcPct val="90000"/>
              </a:lnSpc>
              <a:spcBef>
                <a:spcPts val="375"/>
              </a:spcBef>
              <a:spcAft>
                <a:spcPts val="0"/>
              </a:spcAft>
              <a:buClr>
                <a:srgbClr val="2E2925"/>
              </a:buClr>
              <a:buSzPts val="1350"/>
              <a:buFont typeface="Noto Sans Symbols"/>
              <a:buChar char="❖"/>
              <a:defRPr b="0">
                <a:solidFill>
                  <a:srgbClr val="2E2925"/>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6" name="Google Shape;16;p2"/>
          <p:cNvSpPr txBox="1"/>
          <p:nvPr>
            <p:ph type="title"/>
          </p:nvPr>
        </p:nvSpPr>
        <p:spPr>
          <a:xfrm>
            <a:off x="221065" y="369948"/>
            <a:ext cx="8681635" cy="50853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3200"/>
              <a:buFont typeface="Arial"/>
              <a:buNone/>
              <a:defRPr b="1" i="0" sz="32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Full Screen Text">
  <p:cSld name="10_Full Screen Text">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11"/>
          <p:cNvSpPr txBox="1"/>
          <p:nvPr>
            <p:ph idx="12" type="sldNum"/>
          </p:nvPr>
        </p:nvSpPr>
        <p:spPr>
          <a:xfrm>
            <a:off x="6845440" y="4804755"/>
            <a:ext cx="2057400" cy="19950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900" u="none" cap="none" strike="noStrike">
                <a:solidFill>
                  <a:schemeClr val="lt1"/>
                </a:solidFill>
                <a:latin typeface="Open Sans"/>
                <a:ea typeface="Open Sans"/>
                <a:cs typeface="Open Sans"/>
                <a:sym typeface="Open Sans"/>
              </a:defRPr>
            </a:lvl1pPr>
            <a:lvl2pPr indent="0" lvl="1" marL="0" algn="r">
              <a:spcBef>
                <a:spcPts val="0"/>
              </a:spcBef>
              <a:buNone/>
              <a:defRPr b="0" i="0" sz="900" u="none" cap="none" strike="noStrike">
                <a:solidFill>
                  <a:schemeClr val="lt1"/>
                </a:solidFill>
                <a:latin typeface="Open Sans"/>
                <a:ea typeface="Open Sans"/>
                <a:cs typeface="Open Sans"/>
                <a:sym typeface="Open Sans"/>
              </a:defRPr>
            </a:lvl2pPr>
            <a:lvl3pPr indent="0" lvl="2" marL="0" algn="r">
              <a:spcBef>
                <a:spcPts val="0"/>
              </a:spcBef>
              <a:buNone/>
              <a:defRPr b="0" i="0" sz="900" u="none" cap="none" strike="noStrike">
                <a:solidFill>
                  <a:schemeClr val="lt1"/>
                </a:solidFill>
                <a:latin typeface="Open Sans"/>
                <a:ea typeface="Open Sans"/>
                <a:cs typeface="Open Sans"/>
                <a:sym typeface="Open Sans"/>
              </a:defRPr>
            </a:lvl3pPr>
            <a:lvl4pPr indent="0" lvl="3" marL="0" algn="r">
              <a:spcBef>
                <a:spcPts val="0"/>
              </a:spcBef>
              <a:buNone/>
              <a:defRPr b="0" i="0" sz="900" u="none" cap="none" strike="noStrike">
                <a:solidFill>
                  <a:schemeClr val="lt1"/>
                </a:solidFill>
                <a:latin typeface="Open Sans"/>
                <a:ea typeface="Open Sans"/>
                <a:cs typeface="Open Sans"/>
                <a:sym typeface="Open Sans"/>
              </a:defRPr>
            </a:lvl4pPr>
            <a:lvl5pPr indent="0" lvl="4" marL="0" algn="r">
              <a:spcBef>
                <a:spcPts val="0"/>
              </a:spcBef>
              <a:buNone/>
              <a:defRPr b="0" i="0" sz="900" u="none" cap="none" strike="noStrike">
                <a:solidFill>
                  <a:schemeClr val="lt1"/>
                </a:solidFill>
                <a:latin typeface="Open Sans"/>
                <a:ea typeface="Open Sans"/>
                <a:cs typeface="Open Sans"/>
                <a:sym typeface="Open Sans"/>
              </a:defRPr>
            </a:lvl5pPr>
            <a:lvl6pPr indent="0" lvl="5" marL="0" algn="r">
              <a:spcBef>
                <a:spcPts val="0"/>
              </a:spcBef>
              <a:buNone/>
              <a:defRPr b="0" i="0" sz="900" u="none" cap="none" strike="noStrike">
                <a:solidFill>
                  <a:schemeClr val="lt1"/>
                </a:solidFill>
                <a:latin typeface="Open Sans"/>
                <a:ea typeface="Open Sans"/>
                <a:cs typeface="Open Sans"/>
                <a:sym typeface="Open Sans"/>
              </a:defRPr>
            </a:lvl6pPr>
            <a:lvl7pPr indent="0" lvl="6" marL="0" algn="r">
              <a:spcBef>
                <a:spcPts val="0"/>
              </a:spcBef>
              <a:buNone/>
              <a:defRPr b="0" i="0" sz="900" u="none" cap="none" strike="noStrike">
                <a:solidFill>
                  <a:schemeClr val="lt1"/>
                </a:solidFill>
                <a:latin typeface="Open Sans"/>
                <a:ea typeface="Open Sans"/>
                <a:cs typeface="Open Sans"/>
                <a:sym typeface="Open Sans"/>
              </a:defRPr>
            </a:lvl7pPr>
            <a:lvl8pPr indent="0" lvl="7" marL="0" algn="r">
              <a:spcBef>
                <a:spcPts val="0"/>
              </a:spcBef>
              <a:buNone/>
              <a:defRPr b="0" i="0" sz="900" u="none" cap="none" strike="noStrike">
                <a:solidFill>
                  <a:schemeClr val="lt1"/>
                </a:solidFill>
                <a:latin typeface="Open Sans"/>
                <a:ea typeface="Open Sans"/>
                <a:cs typeface="Open Sans"/>
                <a:sym typeface="Open Sans"/>
              </a:defRPr>
            </a:lvl8pPr>
            <a:lvl9pPr indent="0" lvl="8" marL="0" algn="r">
              <a:spcBef>
                <a:spcPts val="0"/>
              </a:spcBef>
              <a:buNone/>
              <a:defRPr b="0" i="0" sz="9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53" name="Google Shape;53;p11"/>
          <p:cNvSpPr txBox="1"/>
          <p:nvPr>
            <p:ph idx="1" type="body"/>
          </p:nvPr>
        </p:nvSpPr>
        <p:spPr>
          <a:xfrm>
            <a:off x="1927860" y="254727"/>
            <a:ext cx="6974839" cy="431092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lt1"/>
              </a:buClr>
              <a:buSzPts val="1800"/>
              <a:buChar char="•"/>
              <a:defRPr b="0">
                <a:solidFill>
                  <a:schemeClr val="lt1"/>
                </a:solidFill>
              </a:defRPr>
            </a:lvl1pPr>
            <a:lvl2pPr indent="-333375" lvl="1" marL="914400" algn="l">
              <a:lnSpc>
                <a:spcPct val="90000"/>
              </a:lnSpc>
              <a:spcBef>
                <a:spcPts val="375"/>
              </a:spcBef>
              <a:spcAft>
                <a:spcPts val="0"/>
              </a:spcAft>
              <a:buClr>
                <a:schemeClr val="lt1"/>
              </a:buClr>
              <a:buSzPts val="1650"/>
              <a:buFont typeface="Courier New"/>
              <a:buChar char="o"/>
              <a:defRPr b="0">
                <a:solidFill>
                  <a:schemeClr val="lt1"/>
                </a:solidFill>
              </a:defRPr>
            </a:lvl2pPr>
            <a:lvl3pPr indent="-323850" lvl="2" marL="1371600" algn="l">
              <a:lnSpc>
                <a:spcPct val="90000"/>
              </a:lnSpc>
              <a:spcBef>
                <a:spcPts val="375"/>
              </a:spcBef>
              <a:spcAft>
                <a:spcPts val="0"/>
              </a:spcAft>
              <a:buClr>
                <a:schemeClr val="lt1"/>
              </a:buClr>
              <a:buSzPts val="1500"/>
              <a:buFont typeface="Noto Sans Symbols"/>
              <a:buChar char="▪"/>
              <a:defRPr b="0">
                <a:solidFill>
                  <a:schemeClr val="lt1"/>
                </a:solidFill>
              </a:defRPr>
            </a:lvl3pPr>
            <a:lvl4pPr indent="-314325" lvl="3" marL="1828800" algn="l">
              <a:lnSpc>
                <a:spcPct val="90000"/>
              </a:lnSpc>
              <a:spcBef>
                <a:spcPts val="375"/>
              </a:spcBef>
              <a:spcAft>
                <a:spcPts val="0"/>
              </a:spcAft>
              <a:buClr>
                <a:schemeClr val="lt1"/>
              </a:buClr>
              <a:buSzPts val="1350"/>
              <a:buFont typeface="Noto Sans Symbols"/>
              <a:buChar char="⮚"/>
              <a:defRPr b="0">
                <a:solidFill>
                  <a:schemeClr val="lt1"/>
                </a:solidFill>
              </a:defRPr>
            </a:lvl4pPr>
            <a:lvl5pPr indent="-314325" lvl="4" marL="2286000" algn="l">
              <a:lnSpc>
                <a:spcPct val="90000"/>
              </a:lnSpc>
              <a:spcBef>
                <a:spcPts val="375"/>
              </a:spcBef>
              <a:spcAft>
                <a:spcPts val="0"/>
              </a:spcAft>
              <a:buClr>
                <a:schemeClr val="lt1"/>
              </a:buClr>
              <a:buSzPts val="1350"/>
              <a:buFont typeface="Noto Sans Symbols"/>
              <a:buChar char="❖"/>
              <a:defRPr b="0">
                <a:solidFill>
                  <a:schemeClr val="l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losing Page with Text">
  <p:cSld name="11_Closing Page with Text">
    <p:bg>
      <p:bgPr>
        <a:blipFill>
          <a:blip r:embed="rId2">
            <a:alphaModFix/>
          </a:blip>
          <a:stretch>
            <a:fillRect/>
          </a:stretch>
        </a:blipFill>
      </p:bgPr>
    </p:bg>
    <p:spTree>
      <p:nvGrpSpPr>
        <p:cNvPr id="54" name="Shape 5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losing Page">
  <p:cSld name="12_Closing Page">
    <p:bg>
      <p:bgPr>
        <a:blipFill>
          <a:blip r:embed="rId2">
            <a:alphaModFix/>
          </a:blip>
          <a:stretch>
            <a:fillRect/>
          </a:stretch>
        </a:blipFill>
      </p:bgPr>
    </p:bg>
    <p:spTree>
      <p:nvGrpSpPr>
        <p:cNvPr id="55" name="Shape 5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rontCover" type="title">
  <p:cSld name="TITLE">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3"/>
          <p:cNvSpPr txBox="1"/>
          <p:nvPr>
            <p:ph type="ctrTitle"/>
          </p:nvPr>
        </p:nvSpPr>
        <p:spPr>
          <a:xfrm>
            <a:off x="2907792" y="3126123"/>
            <a:ext cx="5760720" cy="594069"/>
          </a:xfrm>
          <a:prstGeom prst="rect">
            <a:avLst/>
          </a:prstGeom>
          <a:noFill/>
          <a:ln>
            <a:noFill/>
          </a:ln>
        </p:spPr>
        <p:txBody>
          <a:bodyPr anchorCtr="0" anchor="b" bIns="45700" lIns="91425" spcFirstLastPara="1" rIns="91425" wrap="square" tIns="45700">
            <a:noAutofit/>
          </a:bodyPr>
          <a:lstStyle>
            <a:lvl1pPr lvl="0" algn="r">
              <a:lnSpc>
                <a:spcPct val="90000"/>
              </a:lnSpc>
              <a:spcBef>
                <a:spcPts val="0"/>
              </a:spcBef>
              <a:spcAft>
                <a:spcPts val="0"/>
              </a:spcAft>
              <a:buClr>
                <a:schemeClr val="dk1"/>
              </a:buClr>
              <a:buSzPts val="3600"/>
              <a:buFont typeface="Arial"/>
              <a:buNone/>
              <a:defRPr b="1" i="0" sz="36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subTitle"/>
          </p:nvPr>
        </p:nvSpPr>
        <p:spPr>
          <a:xfrm>
            <a:off x="2907792" y="3754737"/>
            <a:ext cx="5760720" cy="460647"/>
          </a:xfrm>
          <a:prstGeom prst="rect">
            <a:avLst/>
          </a:prstGeom>
          <a:noFill/>
          <a:ln>
            <a:noFill/>
          </a:ln>
        </p:spPr>
        <p:txBody>
          <a:bodyPr anchorCtr="0" anchor="t" bIns="45700" lIns="91425" spcFirstLastPara="1" rIns="91425" wrap="square" tIns="45700">
            <a:normAutofit/>
          </a:bodyPr>
          <a:lstStyle>
            <a:lvl1pPr lvl="0" algn="r">
              <a:lnSpc>
                <a:spcPct val="90000"/>
              </a:lnSpc>
              <a:spcBef>
                <a:spcPts val="750"/>
              </a:spcBef>
              <a:spcAft>
                <a:spcPts val="0"/>
              </a:spcAft>
              <a:buClr>
                <a:srgbClr val="0099A7"/>
              </a:buClr>
              <a:buSzPts val="2000"/>
              <a:buNone/>
              <a:defRPr b="0" i="0" sz="2000">
                <a:solidFill>
                  <a:srgbClr val="0099A7"/>
                </a:solidFill>
                <a:latin typeface="Arial"/>
                <a:ea typeface="Arial"/>
                <a:cs typeface="Arial"/>
                <a:sym typeface="Arial"/>
              </a:defRPr>
            </a:lvl1pPr>
            <a:lvl2pPr lvl="1" algn="ctr">
              <a:lnSpc>
                <a:spcPct val="90000"/>
              </a:lnSpc>
              <a:spcBef>
                <a:spcPts val="375"/>
              </a:spcBef>
              <a:spcAft>
                <a:spcPts val="0"/>
              </a:spcAft>
              <a:buClr>
                <a:schemeClr val="lt1"/>
              </a:buClr>
              <a:buSzPts val="1500"/>
              <a:buNone/>
              <a:defRPr sz="1500"/>
            </a:lvl2pPr>
            <a:lvl3pPr lvl="2" algn="ctr">
              <a:lnSpc>
                <a:spcPct val="90000"/>
              </a:lnSpc>
              <a:spcBef>
                <a:spcPts val="375"/>
              </a:spcBef>
              <a:spcAft>
                <a:spcPts val="0"/>
              </a:spcAft>
              <a:buClr>
                <a:schemeClr val="lt1"/>
              </a:buClr>
              <a:buSzPts val="1350"/>
              <a:buNone/>
              <a:defRPr sz="1350"/>
            </a:lvl3pPr>
            <a:lvl4pPr lvl="3" algn="ctr">
              <a:lnSpc>
                <a:spcPct val="90000"/>
              </a:lnSpc>
              <a:spcBef>
                <a:spcPts val="375"/>
              </a:spcBef>
              <a:spcAft>
                <a:spcPts val="0"/>
              </a:spcAft>
              <a:buClr>
                <a:schemeClr val="lt1"/>
              </a:buClr>
              <a:buSzPts val="1200"/>
              <a:buNone/>
              <a:defRPr sz="1200"/>
            </a:lvl4pPr>
            <a:lvl5pPr lvl="4" algn="ctr">
              <a:lnSpc>
                <a:spcPct val="90000"/>
              </a:lnSpc>
              <a:spcBef>
                <a:spcPts val="375"/>
              </a:spcBef>
              <a:spcAft>
                <a:spcPts val="0"/>
              </a:spcAft>
              <a:buClr>
                <a:schemeClr val="lt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Slide">
  <p:cSld name="2_TitleSlide">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txBox="1"/>
          <p:nvPr>
            <p:ph idx="12" type="sldNum"/>
          </p:nvPr>
        </p:nvSpPr>
        <p:spPr>
          <a:xfrm>
            <a:off x="6845440" y="4804755"/>
            <a:ext cx="2057400" cy="19950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2" name="Google Shape;22;p4"/>
          <p:cNvSpPr txBox="1"/>
          <p:nvPr>
            <p:ph type="title"/>
          </p:nvPr>
        </p:nvSpPr>
        <p:spPr>
          <a:xfrm>
            <a:off x="221065" y="1169964"/>
            <a:ext cx="8681635" cy="515535"/>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3200"/>
              <a:buFont typeface="Arial"/>
              <a:buNone/>
              <a:defRPr b="1" i="0" sz="32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wo Column Content">
  <p:cSld name="4_Two Column Content">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idx="1" type="body"/>
          </p:nvPr>
        </p:nvSpPr>
        <p:spPr>
          <a:xfrm>
            <a:off x="482958" y="1020112"/>
            <a:ext cx="4018210" cy="365492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rgbClr val="2E2925"/>
              </a:buClr>
              <a:buSzPts val="1800"/>
              <a:buChar char="•"/>
              <a:defRPr b="0">
                <a:solidFill>
                  <a:srgbClr val="2E2925"/>
                </a:solidFill>
              </a:defRPr>
            </a:lvl1pPr>
            <a:lvl2pPr indent="-333375" lvl="1" marL="914400" algn="l">
              <a:lnSpc>
                <a:spcPct val="90000"/>
              </a:lnSpc>
              <a:spcBef>
                <a:spcPts val="375"/>
              </a:spcBef>
              <a:spcAft>
                <a:spcPts val="0"/>
              </a:spcAft>
              <a:buClr>
                <a:srgbClr val="2E2925"/>
              </a:buClr>
              <a:buSzPts val="1650"/>
              <a:buFont typeface="Courier New"/>
              <a:buChar char="o"/>
              <a:defRPr b="0">
                <a:solidFill>
                  <a:srgbClr val="2E2925"/>
                </a:solidFill>
              </a:defRPr>
            </a:lvl2pPr>
            <a:lvl3pPr indent="-323850" lvl="2" marL="1371600" algn="l">
              <a:lnSpc>
                <a:spcPct val="90000"/>
              </a:lnSpc>
              <a:spcBef>
                <a:spcPts val="375"/>
              </a:spcBef>
              <a:spcAft>
                <a:spcPts val="0"/>
              </a:spcAft>
              <a:buClr>
                <a:srgbClr val="2E2925"/>
              </a:buClr>
              <a:buSzPts val="1500"/>
              <a:buFont typeface="Noto Sans Symbols"/>
              <a:buChar char="▪"/>
              <a:defRPr b="0">
                <a:solidFill>
                  <a:srgbClr val="2E2925"/>
                </a:solidFill>
              </a:defRPr>
            </a:lvl3pPr>
            <a:lvl4pPr indent="-314325" lvl="3" marL="1828800" algn="l">
              <a:lnSpc>
                <a:spcPct val="90000"/>
              </a:lnSpc>
              <a:spcBef>
                <a:spcPts val="375"/>
              </a:spcBef>
              <a:spcAft>
                <a:spcPts val="0"/>
              </a:spcAft>
              <a:buClr>
                <a:srgbClr val="2E2925"/>
              </a:buClr>
              <a:buSzPts val="1350"/>
              <a:buFont typeface="Noto Sans Symbols"/>
              <a:buChar char="⮚"/>
              <a:defRPr b="0">
                <a:solidFill>
                  <a:srgbClr val="2E2925"/>
                </a:solidFill>
              </a:defRPr>
            </a:lvl4pPr>
            <a:lvl5pPr indent="-314325" lvl="4" marL="2286000" algn="l">
              <a:lnSpc>
                <a:spcPct val="90000"/>
              </a:lnSpc>
              <a:spcBef>
                <a:spcPts val="375"/>
              </a:spcBef>
              <a:spcAft>
                <a:spcPts val="0"/>
              </a:spcAft>
              <a:buClr>
                <a:srgbClr val="2E2925"/>
              </a:buClr>
              <a:buSzPts val="1350"/>
              <a:buFont typeface="Noto Sans Symbols"/>
              <a:buChar char="❖"/>
              <a:defRPr b="0">
                <a:solidFill>
                  <a:srgbClr val="2E2925"/>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5" name="Google Shape;25;p5"/>
          <p:cNvSpPr txBox="1"/>
          <p:nvPr>
            <p:ph idx="2" type="body"/>
          </p:nvPr>
        </p:nvSpPr>
        <p:spPr>
          <a:xfrm>
            <a:off x="4642836" y="1020112"/>
            <a:ext cx="4018206" cy="36549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rgbClr val="2E2925"/>
              </a:buClr>
              <a:buSzPts val="1800"/>
              <a:buChar char="•"/>
              <a:defRPr b="0">
                <a:solidFill>
                  <a:srgbClr val="2E2925"/>
                </a:solidFill>
              </a:defRPr>
            </a:lvl1pPr>
            <a:lvl2pPr indent="-333375" lvl="1" marL="914400" algn="l">
              <a:lnSpc>
                <a:spcPct val="90000"/>
              </a:lnSpc>
              <a:spcBef>
                <a:spcPts val="375"/>
              </a:spcBef>
              <a:spcAft>
                <a:spcPts val="0"/>
              </a:spcAft>
              <a:buClr>
                <a:srgbClr val="2E2925"/>
              </a:buClr>
              <a:buSzPts val="1650"/>
              <a:buFont typeface="Courier New"/>
              <a:buChar char="o"/>
              <a:defRPr b="0">
                <a:solidFill>
                  <a:srgbClr val="2E2925"/>
                </a:solidFill>
              </a:defRPr>
            </a:lvl2pPr>
            <a:lvl3pPr indent="-323850" lvl="2" marL="1371600" algn="l">
              <a:lnSpc>
                <a:spcPct val="90000"/>
              </a:lnSpc>
              <a:spcBef>
                <a:spcPts val="375"/>
              </a:spcBef>
              <a:spcAft>
                <a:spcPts val="0"/>
              </a:spcAft>
              <a:buClr>
                <a:srgbClr val="2E2925"/>
              </a:buClr>
              <a:buSzPts val="1500"/>
              <a:buFont typeface="Noto Sans Symbols"/>
              <a:buChar char="▪"/>
              <a:defRPr b="0">
                <a:solidFill>
                  <a:srgbClr val="2E2925"/>
                </a:solidFill>
              </a:defRPr>
            </a:lvl3pPr>
            <a:lvl4pPr indent="-314325" lvl="3" marL="1828800" algn="l">
              <a:lnSpc>
                <a:spcPct val="90000"/>
              </a:lnSpc>
              <a:spcBef>
                <a:spcPts val="375"/>
              </a:spcBef>
              <a:spcAft>
                <a:spcPts val="0"/>
              </a:spcAft>
              <a:buClr>
                <a:srgbClr val="2E2925"/>
              </a:buClr>
              <a:buSzPts val="1350"/>
              <a:buFont typeface="Noto Sans Symbols"/>
              <a:buChar char="⮚"/>
              <a:defRPr b="0">
                <a:solidFill>
                  <a:srgbClr val="2E2925"/>
                </a:solidFill>
              </a:defRPr>
            </a:lvl4pPr>
            <a:lvl5pPr indent="-314325" lvl="4" marL="2286000" algn="l">
              <a:lnSpc>
                <a:spcPct val="90000"/>
              </a:lnSpc>
              <a:spcBef>
                <a:spcPts val="375"/>
              </a:spcBef>
              <a:spcAft>
                <a:spcPts val="0"/>
              </a:spcAft>
              <a:buClr>
                <a:srgbClr val="2E2925"/>
              </a:buClr>
              <a:buSzPts val="1350"/>
              <a:buFont typeface="Noto Sans Symbols"/>
              <a:buChar char="❖"/>
              <a:defRPr b="0">
                <a:solidFill>
                  <a:srgbClr val="2E2925"/>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6" name="Google Shape;26;p5"/>
          <p:cNvSpPr txBox="1"/>
          <p:nvPr>
            <p:ph type="title"/>
          </p:nvPr>
        </p:nvSpPr>
        <p:spPr>
          <a:xfrm>
            <a:off x="482958" y="450057"/>
            <a:ext cx="8178084" cy="472571"/>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rgbClr val="2E2925"/>
              </a:buClr>
              <a:buSzPts val="3200"/>
              <a:buFont typeface="Arial"/>
              <a:buNone/>
              <a:defRPr b="1" i="0" sz="3200">
                <a:solidFill>
                  <a:srgbClr val="2E292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5"/>
          <p:cNvSpPr txBox="1"/>
          <p:nvPr>
            <p:ph idx="12" type="sldNum"/>
          </p:nvPr>
        </p:nvSpPr>
        <p:spPr>
          <a:xfrm>
            <a:off x="6845440" y="4856213"/>
            <a:ext cx="2057400" cy="19950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900" u="none" cap="none" strike="noStrike">
                <a:solidFill>
                  <a:schemeClr val="lt1"/>
                </a:solidFill>
                <a:latin typeface="Open Sans"/>
                <a:ea typeface="Open Sans"/>
                <a:cs typeface="Open Sans"/>
                <a:sym typeface="Open Sans"/>
              </a:defRPr>
            </a:lvl1pPr>
            <a:lvl2pPr indent="0" lvl="1" marL="0" algn="r">
              <a:spcBef>
                <a:spcPts val="0"/>
              </a:spcBef>
              <a:buNone/>
              <a:defRPr b="0" i="0" sz="900" u="none" cap="none" strike="noStrike">
                <a:solidFill>
                  <a:schemeClr val="lt1"/>
                </a:solidFill>
                <a:latin typeface="Open Sans"/>
                <a:ea typeface="Open Sans"/>
                <a:cs typeface="Open Sans"/>
                <a:sym typeface="Open Sans"/>
              </a:defRPr>
            </a:lvl2pPr>
            <a:lvl3pPr indent="0" lvl="2" marL="0" algn="r">
              <a:spcBef>
                <a:spcPts val="0"/>
              </a:spcBef>
              <a:buNone/>
              <a:defRPr b="0" i="0" sz="900" u="none" cap="none" strike="noStrike">
                <a:solidFill>
                  <a:schemeClr val="lt1"/>
                </a:solidFill>
                <a:latin typeface="Open Sans"/>
                <a:ea typeface="Open Sans"/>
                <a:cs typeface="Open Sans"/>
                <a:sym typeface="Open Sans"/>
              </a:defRPr>
            </a:lvl3pPr>
            <a:lvl4pPr indent="0" lvl="3" marL="0" algn="r">
              <a:spcBef>
                <a:spcPts val="0"/>
              </a:spcBef>
              <a:buNone/>
              <a:defRPr b="0" i="0" sz="900" u="none" cap="none" strike="noStrike">
                <a:solidFill>
                  <a:schemeClr val="lt1"/>
                </a:solidFill>
                <a:latin typeface="Open Sans"/>
                <a:ea typeface="Open Sans"/>
                <a:cs typeface="Open Sans"/>
                <a:sym typeface="Open Sans"/>
              </a:defRPr>
            </a:lvl4pPr>
            <a:lvl5pPr indent="0" lvl="4" marL="0" algn="r">
              <a:spcBef>
                <a:spcPts val="0"/>
              </a:spcBef>
              <a:buNone/>
              <a:defRPr b="0" i="0" sz="900" u="none" cap="none" strike="noStrike">
                <a:solidFill>
                  <a:schemeClr val="lt1"/>
                </a:solidFill>
                <a:latin typeface="Open Sans"/>
                <a:ea typeface="Open Sans"/>
                <a:cs typeface="Open Sans"/>
                <a:sym typeface="Open Sans"/>
              </a:defRPr>
            </a:lvl5pPr>
            <a:lvl6pPr indent="0" lvl="5" marL="0" algn="r">
              <a:spcBef>
                <a:spcPts val="0"/>
              </a:spcBef>
              <a:buNone/>
              <a:defRPr b="0" i="0" sz="900" u="none" cap="none" strike="noStrike">
                <a:solidFill>
                  <a:schemeClr val="lt1"/>
                </a:solidFill>
                <a:latin typeface="Open Sans"/>
                <a:ea typeface="Open Sans"/>
                <a:cs typeface="Open Sans"/>
                <a:sym typeface="Open Sans"/>
              </a:defRPr>
            </a:lvl6pPr>
            <a:lvl7pPr indent="0" lvl="6" marL="0" algn="r">
              <a:spcBef>
                <a:spcPts val="0"/>
              </a:spcBef>
              <a:buNone/>
              <a:defRPr b="0" i="0" sz="900" u="none" cap="none" strike="noStrike">
                <a:solidFill>
                  <a:schemeClr val="lt1"/>
                </a:solidFill>
                <a:latin typeface="Open Sans"/>
                <a:ea typeface="Open Sans"/>
                <a:cs typeface="Open Sans"/>
                <a:sym typeface="Open Sans"/>
              </a:defRPr>
            </a:lvl7pPr>
            <a:lvl8pPr indent="0" lvl="7" marL="0" algn="r">
              <a:spcBef>
                <a:spcPts val="0"/>
              </a:spcBef>
              <a:buNone/>
              <a:defRPr b="0" i="0" sz="900" u="none" cap="none" strike="noStrike">
                <a:solidFill>
                  <a:schemeClr val="lt1"/>
                </a:solidFill>
                <a:latin typeface="Open Sans"/>
                <a:ea typeface="Open Sans"/>
                <a:cs typeface="Open Sans"/>
                <a:sym typeface="Open Sans"/>
              </a:defRPr>
            </a:lvl8pPr>
            <a:lvl9pPr indent="0" lvl="8" marL="0" algn="r">
              <a:spcBef>
                <a:spcPts val="0"/>
              </a:spcBef>
              <a:buNone/>
              <a:defRPr b="0" i="0" sz="9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wo Column Content">
  <p:cSld name="5_Two Column Content">
    <p:bg>
      <p:bgPr>
        <a:blipFill>
          <a:blip r:embed="rId2">
            <a:alphaModFix/>
          </a:blip>
          <a:stretch>
            <a:fillRect/>
          </a:stretch>
        </a:blipFill>
      </p:bgPr>
    </p:bg>
    <p:spTree>
      <p:nvGrpSpPr>
        <p:cNvPr id="28" name="Shape 28"/>
        <p:cNvGrpSpPr/>
        <p:nvPr/>
      </p:nvGrpSpPr>
      <p:grpSpPr>
        <a:xfrm>
          <a:off x="0" y="0"/>
          <a:ext cx="0" cy="0"/>
          <a:chOff x="0" y="0"/>
          <a:chExt cx="0" cy="0"/>
        </a:xfrm>
      </p:grpSpPr>
      <p:sp>
        <p:nvSpPr>
          <p:cNvPr id="29" name="Google Shape;29;p6"/>
          <p:cNvSpPr txBox="1"/>
          <p:nvPr>
            <p:ph idx="1" type="body"/>
          </p:nvPr>
        </p:nvSpPr>
        <p:spPr>
          <a:xfrm>
            <a:off x="221066" y="1020112"/>
            <a:ext cx="4226391" cy="353664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rgbClr val="2E2925"/>
              </a:buClr>
              <a:buSzPts val="1800"/>
              <a:buChar char="•"/>
              <a:defRPr b="0">
                <a:solidFill>
                  <a:srgbClr val="2E2925"/>
                </a:solidFill>
              </a:defRPr>
            </a:lvl1pPr>
            <a:lvl2pPr indent="-333375" lvl="1" marL="914400" algn="l">
              <a:lnSpc>
                <a:spcPct val="90000"/>
              </a:lnSpc>
              <a:spcBef>
                <a:spcPts val="375"/>
              </a:spcBef>
              <a:spcAft>
                <a:spcPts val="0"/>
              </a:spcAft>
              <a:buClr>
                <a:srgbClr val="2E2925"/>
              </a:buClr>
              <a:buSzPts val="1650"/>
              <a:buFont typeface="Courier New"/>
              <a:buChar char="o"/>
              <a:defRPr b="0">
                <a:solidFill>
                  <a:srgbClr val="2E2925"/>
                </a:solidFill>
              </a:defRPr>
            </a:lvl2pPr>
            <a:lvl3pPr indent="-323850" lvl="2" marL="1371600" algn="l">
              <a:lnSpc>
                <a:spcPct val="90000"/>
              </a:lnSpc>
              <a:spcBef>
                <a:spcPts val="375"/>
              </a:spcBef>
              <a:spcAft>
                <a:spcPts val="0"/>
              </a:spcAft>
              <a:buClr>
                <a:srgbClr val="2E2925"/>
              </a:buClr>
              <a:buSzPts val="1500"/>
              <a:buFont typeface="Noto Sans Symbols"/>
              <a:buChar char="▪"/>
              <a:defRPr b="0">
                <a:solidFill>
                  <a:srgbClr val="2E2925"/>
                </a:solidFill>
              </a:defRPr>
            </a:lvl3pPr>
            <a:lvl4pPr indent="-314325" lvl="3" marL="1828800" algn="l">
              <a:lnSpc>
                <a:spcPct val="90000"/>
              </a:lnSpc>
              <a:spcBef>
                <a:spcPts val="375"/>
              </a:spcBef>
              <a:spcAft>
                <a:spcPts val="0"/>
              </a:spcAft>
              <a:buClr>
                <a:srgbClr val="2E2925"/>
              </a:buClr>
              <a:buSzPts val="1350"/>
              <a:buFont typeface="Noto Sans Symbols"/>
              <a:buChar char="⮚"/>
              <a:defRPr b="0">
                <a:solidFill>
                  <a:srgbClr val="2E2925"/>
                </a:solidFill>
              </a:defRPr>
            </a:lvl4pPr>
            <a:lvl5pPr indent="-314325" lvl="4" marL="2286000" algn="l">
              <a:lnSpc>
                <a:spcPct val="90000"/>
              </a:lnSpc>
              <a:spcBef>
                <a:spcPts val="375"/>
              </a:spcBef>
              <a:spcAft>
                <a:spcPts val="0"/>
              </a:spcAft>
              <a:buClr>
                <a:srgbClr val="2E2925"/>
              </a:buClr>
              <a:buSzPts val="1350"/>
              <a:buFont typeface="Noto Sans Symbols"/>
              <a:buChar char="❖"/>
              <a:defRPr b="0">
                <a:solidFill>
                  <a:srgbClr val="2E2925"/>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0" name="Google Shape;30;p6"/>
          <p:cNvSpPr txBox="1"/>
          <p:nvPr>
            <p:ph idx="2" type="body"/>
          </p:nvPr>
        </p:nvSpPr>
        <p:spPr>
          <a:xfrm>
            <a:off x="4696544" y="1020113"/>
            <a:ext cx="4206156" cy="353664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rgbClr val="2E2925"/>
              </a:buClr>
              <a:buSzPts val="1800"/>
              <a:buChar char="•"/>
              <a:defRPr b="0">
                <a:solidFill>
                  <a:srgbClr val="2E2925"/>
                </a:solidFill>
              </a:defRPr>
            </a:lvl1pPr>
            <a:lvl2pPr indent="-333375" lvl="1" marL="914400" algn="l">
              <a:lnSpc>
                <a:spcPct val="90000"/>
              </a:lnSpc>
              <a:spcBef>
                <a:spcPts val="375"/>
              </a:spcBef>
              <a:spcAft>
                <a:spcPts val="0"/>
              </a:spcAft>
              <a:buClr>
                <a:srgbClr val="2E2925"/>
              </a:buClr>
              <a:buSzPts val="1650"/>
              <a:buFont typeface="Courier New"/>
              <a:buChar char="o"/>
              <a:defRPr b="0">
                <a:solidFill>
                  <a:srgbClr val="2E2925"/>
                </a:solidFill>
              </a:defRPr>
            </a:lvl2pPr>
            <a:lvl3pPr indent="-323850" lvl="2" marL="1371600" algn="l">
              <a:lnSpc>
                <a:spcPct val="90000"/>
              </a:lnSpc>
              <a:spcBef>
                <a:spcPts val="375"/>
              </a:spcBef>
              <a:spcAft>
                <a:spcPts val="0"/>
              </a:spcAft>
              <a:buClr>
                <a:srgbClr val="2E2925"/>
              </a:buClr>
              <a:buSzPts val="1500"/>
              <a:buFont typeface="Noto Sans Symbols"/>
              <a:buChar char="▪"/>
              <a:defRPr b="0">
                <a:solidFill>
                  <a:srgbClr val="2E2925"/>
                </a:solidFill>
              </a:defRPr>
            </a:lvl3pPr>
            <a:lvl4pPr indent="-314325" lvl="3" marL="1828800" algn="l">
              <a:lnSpc>
                <a:spcPct val="90000"/>
              </a:lnSpc>
              <a:spcBef>
                <a:spcPts val="375"/>
              </a:spcBef>
              <a:spcAft>
                <a:spcPts val="0"/>
              </a:spcAft>
              <a:buClr>
                <a:srgbClr val="2E2925"/>
              </a:buClr>
              <a:buSzPts val="1350"/>
              <a:buFont typeface="Noto Sans Symbols"/>
              <a:buChar char="⮚"/>
              <a:defRPr b="0">
                <a:solidFill>
                  <a:srgbClr val="2E2925"/>
                </a:solidFill>
              </a:defRPr>
            </a:lvl4pPr>
            <a:lvl5pPr indent="-314325" lvl="4" marL="2286000" algn="l">
              <a:lnSpc>
                <a:spcPct val="90000"/>
              </a:lnSpc>
              <a:spcBef>
                <a:spcPts val="375"/>
              </a:spcBef>
              <a:spcAft>
                <a:spcPts val="0"/>
              </a:spcAft>
              <a:buClr>
                <a:srgbClr val="2E2925"/>
              </a:buClr>
              <a:buSzPts val="1350"/>
              <a:buFont typeface="Noto Sans Symbols"/>
              <a:buChar char="❖"/>
              <a:defRPr b="0">
                <a:solidFill>
                  <a:srgbClr val="2E2925"/>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1" name="Google Shape;31;p6"/>
          <p:cNvSpPr txBox="1"/>
          <p:nvPr>
            <p:ph idx="12" type="sldNum"/>
          </p:nvPr>
        </p:nvSpPr>
        <p:spPr>
          <a:xfrm>
            <a:off x="6845440" y="4856213"/>
            <a:ext cx="2057400" cy="19950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900" u="none" cap="none" strike="noStrike">
                <a:solidFill>
                  <a:schemeClr val="lt1"/>
                </a:solidFill>
                <a:latin typeface="Open Sans"/>
                <a:ea typeface="Open Sans"/>
                <a:cs typeface="Open Sans"/>
                <a:sym typeface="Open Sans"/>
              </a:defRPr>
            </a:lvl1pPr>
            <a:lvl2pPr indent="0" lvl="1" marL="0" algn="r">
              <a:spcBef>
                <a:spcPts val="0"/>
              </a:spcBef>
              <a:buNone/>
              <a:defRPr b="0" i="0" sz="900" u="none" cap="none" strike="noStrike">
                <a:solidFill>
                  <a:schemeClr val="lt1"/>
                </a:solidFill>
                <a:latin typeface="Open Sans"/>
                <a:ea typeface="Open Sans"/>
                <a:cs typeface="Open Sans"/>
                <a:sym typeface="Open Sans"/>
              </a:defRPr>
            </a:lvl2pPr>
            <a:lvl3pPr indent="0" lvl="2" marL="0" algn="r">
              <a:spcBef>
                <a:spcPts val="0"/>
              </a:spcBef>
              <a:buNone/>
              <a:defRPr b="0" i="0" sz="900" u="none" cap="none" strike="noStrike">
                <a:solidFill>
                  <a:schemeClr val="lt1"/>
                </a:solidFill>
                <a:latin typeface="Open Sans"/>
                <a:ea typeface="Open Sans"/>
                <a:cs typeface="Open Sans"/>
                <a:sym typeface="Open Sans"/>
              </a:defRPr>
            </a:lvl3pPr>
            <a:lvl4pPr indent="0" lvl="3" marL="0" algn="r">
              <a:spcBef>
                <a:spcPts val="0"/>
              </a:spcBef>
              <a:buNone/>
              <a:defRPr b="0" i="0" sz="900" u="none" cap="none" strike="noStrike">
                <a:solidFill>
                  <a:schemeClr val="lt1"/>
                </a:solidFill>
                <a:latin typeface="Open Sans"/>
                <a:ea typeface="Open Sans"/>
                <a:cs typeface="Open Sans"/>
                <a:sym typeface="Open Sans"/>
              </a:defRPr>
            </a:lvl4pPr>
            <a:lvl5pPr indent="0" lvl="4" marL="0" algn="r">
              <a:spcBef>
                <a:spcPts val="0"/>
              </a:spcBef>
              <a:buNone/>
              <a:defRPr b="0" i="0" sz="900" u="none" cap="none" strike="noStrike">
                <a:solidFill>
                  <a:schemeClr val="lt1"/>
                </a:solidFill>
                <a:latin typeface="Open Sans"/>
                <a:ea typeface="Open Sans"/>
                <a:cs typeface="Open Sans"/>
                <a:sym typeface="Open Sans"/>
              </a:defRPr>
            </a:lvl5pPr>
            <a:lvl6pPr indent="0" lvl="5" marL="0" algn="r">
              <a:spcBef>
                <a:spcPts val="0"/>
              </a:spcBef>
              <a:buNone/>
              <a:defRPr b="0" i="0" sz="900" u="none" cap="none" strike="noStrike">
                <a:solidFill>
                  <a:schemeClr val="lt1"/>
                </a:solidFill>
                <a:latin typeface="Open Sans"/>
                <a:ea typeface="Open Sans"/>
                <a:cs typeface="Open Sans"/>
                <a:sym typeface="Open Sans"/>
              </a:defRPr>
            </a:lvl6pPr>
            <a:lvl7pPr indent="0" lvl="6" marL="0" algn="r">
              <a:spcBef>
                <a:spcPts val="0"/>
              </a:spcBef>
              <a:buNone/>
              <a:defRPr b="0" i="0" sz="900" u="none" cap="none" strike="noStrike">
                <a:solidFill>
                  <a:schemeClr val="lt1"/>
                </a:solidFill>
                <a:latin typeface="Open Sans"/>
                <a:ea typeface="Open Sans"/>
                <a:cs typeface="Open Sans"/>
                <a:sym typeface="Open Sans"/>
              </a:defRPr>
            </a:lvl7pPr>
            <a:lvl8pPr indent="0" lvl="7" marL="0" algn="r">
              <a:spcBef>
                <a:spcPts val="0"/>
              </a:spcBef>
              <a:buNone/>
              <a:defRPr b="0" i="0" sz="900" u="none" cap="none" strike="noStrike">
                <a:solidFill>
                  <a:schemeClr val="lt1"/>
                </a:solidFill>
                <a:latin typeface="Open Sans"/>
                <a:ea typeface="Open Sans"/>
                <a:cs typeface="Open Sans"/>
                <a:sym typeface="Open Sans"/>
              </a:defRPr>
            </a:lvl8pPr>
            <a:lvl9pPr indent="0" lvl="8" marL="0" algn="r">
              <a:spcBef>
                <a:spcPts val="0"/>
              </a:spcBef>
              <a:buNone/>
              <a:defRPr b="0" i="0" sz="9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32" name="Google Shape;32;p6"/>
          <p:cNvSpPr txBox="1"/>
          <p:nvPr>
            <p:ph type="title"/>
          </p:nvPr>
        </p:nvSpPr>
        <p:spPr>
          <a:xfrm>
            <a:off x="221065" y="369948"/>
            <a:ext cx="8681635" cy="50853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rgbClr val="EE7421"/>
              </a:buClr>
              <a:buSzPts val="3200"/>
              <a:buFont typeface="Arial"/>
              <a:buNone/>
              <a:defRPr b="1" i="0" sz="3200">
                <a:solidFill>
                  <a:srgbClr val="EE742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ontent">
  <p:cSld name="6_Content">
    <p:bg>
      <p:bgPr>
        <a:blipFill>
          <a:blip r:embed="rId2">
            <a:alphaModFix/>
          </a:blip>
          <a:stretch>
            <a:fillRect/>
          </a:stretch>
        </a:blipFill>
      </p:bgPr>
    </p:bg>
    <p:spTree>
      <p:nvGrpSpPr>
        <p:cNvPr id="33" name="Shape 33"/>
        <p:cNvGrpSpPr/>
        <p:nvPr/>
      </p:nvGrpSpPr>
      <p:grpSpPr>
        <a:xfrm>
          <a:off x="0" y="0"/>
          <a:ext cx="0" cy="0"/>
          <a:chOff x="0" y="0"/>
          <a:chExt cx="0" cy="0"/>
        </a:xfrm>
      </p:grpSpPr>
      <p:sp>
        <p:nvSpPr>
          <p:cNvPr id="34" name="Google Shape;34;p7"/>
          <p:cNvSpPr txBox="1"/>
          <p:nvPr>
            <p:ph idx="12" type="sldNum"/>
          </p:nvPr>
        </p:nvSpPr>
        <p:spPr>
          <a:xfrm>
            <a:off x="6845440" y="4880955"/>
            <a:ext cx="2057400" cy="19950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900" u="none" cap="none" strike="noStrike">
                <a:solidFill>
                  <a:schemeClr val="lt1"/>
                </a:solidFill>
                <a:latin typeface="Open Sans"/>
                <a:ea typeface="Open Sans"/>
                <a:cs typeface="Open Sans"/>
                <a:sym typeface="Open Sans"/>
              </a:defRPr>
            </a:lvl1pPr>
            <a:lvl2pPr indent="0" lvl="1" marL="0" algn="r">
              <a:spcBef>
                <a:spcPts val="0"/>
              </a:spcBef>
              <a:buNone/>
              <a:defRPr b="0" i="0" sz="900" u="none" cap="none" strike="noStrike">
                <a:solidFill>
                  <a:schemeClr val="lt1"/>
                </a:solidFill>
                <a:latin typeface="Open Sans"/>
                <a:ea typeface="Open Sans"/>
                <a:cs typeface="Open Sans"/>
                <a:sym typeface="Open Sans"/>
              </a:defRPr>
            </a:lvl2pPr>
            <a:lvl3pPr indent="0" lvl="2" marL="0" algn="r">
              <a:spcBef>
                <a:spcPts val="0"/>
              </a:spcBef>
              <a:buNone/>
              <a:defRPr b="0" i="0" sz="900" u="none" cap="none" strike="noStrike">
                <a:solidFill>
                  <a:schemeClr val="lt1"/>
                </a:solidFill>
                <a:latin typeface="Open Sans"/>
                <a:ea typeface="Open Sans"/>
                <a:cs typeface="Open Sans"/>
                <a:sym typeface="Open Sans"/>
              </a:defRPr>
            </a:lvl3pPr>
            <a:lvl4pPr indent="0" lvl="3" marL="0" algn="r">
              <a:spcBef>
                <a:spcPts val="0"/>
              </a:spcBef>
              <a:buNone/>
              <a:defRPr b="0" i="0" sz="900" u="none" cap="none" strike="noStrike">
                <a:solidFill>
                  <a:schemeClr val="lt1"/>
                </a:solidFill>
                <a:latin typeface="Open Sans"/>
                <a:ea typeface="Open Sans"/>
                <a:cs typeface="Open Sans"/>
                <a:sym typeface="Open Sans"/>
              </a:defRPr>
            </a:lvl4pPr>
            <a:lvl5pPr indent="0" lvl="4" marL="0" algn="r">
              <a:spcBef>
                <a:spcPts val="0"/>
              </a:spcBef>
              <a:buNone/>
              <a:defRPr b="0" i="0" sz="900" u="none" cap="none" strike="noStrike">
                <a:solidFill>
                  <a:schemeClr val="lt1"/>
                </a:solidFill>
                <a:latin typeface="Open Sans"/>
                <a:ea typeface="Open Sans"/>
                <a:cs typeface="Open Sans"/>
                <a:sym typeface="Open Sans"/>
              </a:defRPr>
            </a:lvl5pPr>
            <a:lvl6pPr indent="0" lvl="5" marL="0" algn="r">
              <a:spcBef>
                <a:spcPts val="0"/>
              </a:spcBef>
              <a:buNone/>
              <a:defRPr b="0" i="0" sz="900" u="none" cap="none" strike="noStrike">
                <a:solidFill>
                  <a:schemeClr val="lt1"/>
                </a:solidFill>
                <a:latin typeface="Open Sans"/>
                <a:ea typeface="Open Sans"/>
                <a:cs typeface="Open Sans"/>
                <a:sym typeface="Open Sans"/>
              </a:defRPr>
            </a:lvl6pPr>
            <a:lvl7pPr indent="0" lvl="6" marL="0" algn="r">
              <a:spcBef>
                <a:spcPts val="0"/>
              </a:spcBef>
              <a:buNone/>
              <a:defRPr b="0" i="0" sz="900" u="none" cap="none" strike="noStrike">
                <a:solidFill>
                  <a:schemeClr val="lt1"/>
                </a:solidFill>
                <a:latin typeface="Open Sans"/>
                <a:ea typeface="Open Sans"/>
                <a:cs typeface="Open Sans"/>
                <a:sym typeface="Open Sans"/>
              </a:defRPr>
            </a:lvl7pPr>
            <a:lvl8pPr indent="0" lvl="7" marL="0" algn="r">
              <a:spcBef>
                <a:spcPts val="0"/>
              </a:spcBef>
              <a:buNone/>
              <a:defRPr b="0" i="0" sz="900" u="none" cap="none" strike="noStrike">
                <a:solidFill>
                  <a:schemeClr val="lt1"/>
                </a:solidFill>
                <a:latin typeface="Open Sans"/>
                <a:ea typeface="Open Sans"/>
                <a:cs typeface="Open Sans"/>
                <a:sym typeface="Open Sans"/>
              </a:defRPr>
            </a:lvl8pPr>
            <a:lvl9pPr indent="0" lvl="8" marL="0" algn="r">
              <a:spcBef>
                <a:spcPts val="0"/>
              </a:spcBef>
              <a:buNone/>
              <a:defRPr b="0" i="0" sz="9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35" name="Google Shape;35;p7"/>
          <p:cNvSpPr txBox="1"/>
          <p:nvPr>
            <p:ph idx="1" type="body"/>
          </p:nvPr>
        </p:nvSpPr>
        <p:spPr>
          <a:xfrm>
            <a:off x="221065" y="1063412"/>
            <a:ext cx="8681635" cy="350181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b="0">
                <a:solidFill>
                  <a:schemeClr val="dk1"/>
                </a:solidFill>
              </a:defRPr>
            </a:lvl1pPr>
            <a:lvl2pPr indent="-333375" lvl="1" marL="914400" algn="l">
              <a:lnSpc>
                <a:spcPct val="90000"/>
              </a:lnSpc>
              <a:spcBef>
                <a:spcPts val="375"/>
              </a:spcBef>
              <a:spcAft>
                <a:spcPts val="0"/>
              </a:spcAft>
              <a:buClr>
                <a:schemeClr val="dk1"/>
              </a:buClr>
              <a:buSzPts val="1650"/>
              <a:buFont typeface="Courier New"/>
              <a:buChar char="o"/>
              <a:defRPr b="0">
                <a:solidFill>
                  <a:schemeClr val="dk1"/>
                </a:solidFill>
              </a:defRPr>
            </a:lvl2pPr>
            <a:lvl3pPr indent="-323850" lvl="2" marL="1371600" algn="l">
              <a:lnSpc>
                <a:spcPct val="90000"/>
              </a:lnSpc>
              <a:spcBef>
                <a:spcPts val="375"/>
              </a:spcBef>
              <a:spcAft>
                <a:spcPts val="0"/>
              </a:spcAft>
              <a:buClr>
                <a:schemeClr val="dk1"/>
              </a:buClr>
              <a:buSzPts val="1500"/>
              <a:buFont typeface="Noto Sans Symbols"/>
              <a:buChar char="▪"/>
              <a:defRPr b="0">
                <a:solidFill>
                  <a:schemeClr val="dk1"/>
                </a:solidFill>
              </a:defRPr>
            </a:lvl3pPr>
            <a:lvl4pPr indent="-314325" lvl="3" marL="1828800" algn="l">
              <a:lnSpc>
                <a:spcPct val="90000"/>
              </a:lnSpc>
              <a:spcBef>
                <a:spcPts val="375"/>
              </a:spcBef>
              <a:spcAft>
                <a:spcPts val="0"/>
              </a:spcAft>
              <a:buClr>
                <a:schemeClr val="dk1"/>
              </a:buClr>
              <a:buSzPts val="1350"/>
              <a:buFont typeface="Noto Sans Symbols"/>
              <a:buChar char="⮚"/>
              <a:defRPr b="0">
                <a:solidFill>
                  <a:schemeClr val="dk1"/>
                </a:solidFill>
              </a:defRPr>
            </a:lvl4pPr>
            <a:lvl5pPr indent="-314325" lvl="4" marL="2286000" algn="l">
              <a:lnSpc>
                <a:spcPct val="90000"/>
              </a:lnSpc>
              <a:spcBef>
                <a:spcPts val="375"/>
              </a:spcBef>
              <a:spcAft>
                <a:spcPts val="0"/>
              </a:spcAft>
              <a:buClr>
                <a:schemeClr val="dk1"/>
              </a:buClr>
              <a:buSzPts val="1350"/>
              <a:buFont typeface="Noto Sans Symbols"/>
              <a:buChar char="❖"/>
              <a:defRPr b="0">
                <a:solidFill>
                  <a:schemeClr val="dk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6" name="Google Shape;36;p7"/>
          <p:cNvSpPr txBox="1"/>
          <p:nvPr>
            <p:ph type="title"/>
          </p:nvPr>
        </p:nvSpPr>
        <p:spPr>
          <a:xfrm>
            <a:off x="221065" y="524696"/>
            <a:ext cx="8681635" cy="50853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rgbClr val="0099A7"/>
              </a:buClr>
              <a:buSzPts val="3200"/>
              <a:buFont typeface="Arial"/>
              <a:buNone/>
              <a:defRPr b="1" i="0" sz="3200">
                <a:solidFill>
                  <a:srgbClr val="0099A7"/>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wo Column Content">
  <p:cSld name="7_Two Column Content">
    <p:bg>
      <p:bgPr>
        <a:blipFill>
          <a:blip r:embed="rId2">
            <a:alphaModFix/>
          </a:blip>
          <a:stretch>
            <a:fillRect/>
          </a:stretch>
        </a:blipFill>
      </p:bgPr>
    </p:bg>
    <p:spTree>
      <p:nvGrpSpPr>
        <p:cNvPr id="37" name="Shape 37"/>
        <p:cNvGrpSpPr/>
        <p:nvPr/>
      </p:nvGrpSpPr>
      <p:grpSpPr>
        <a:xfrm>
          <a:off x="0" y="0"/>
          <a:ext cx="0" cy="0"/>
          <a:chOff x="0" y="0"/>
          <a:chExt cx="0" cy="0"/>
        </a:xfrm>
      </p:grpSpPr>
      <p:sp>
        <p:nvSpPr>
          <p:cNvPr id="38" name="Google Shape;38;p8"/>
          <p:cNvSpPr/>
          <p:nvPr>
            <p:ph idx="2" type="pic"/>
          </p:nvPr>
        </p:nvSpPr>
        <p:spPr>
          <a:xfrm>
            <a:off x="1931157" y="1119435"/>
            <a:ext cx="3368531" cy="349675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lt1"/>
              </a:buClr>
              <a:buSzPts val="2400"/>
              <a:buFont typeface="Arial"/>
              <a:buNone/>
              <a:defRPr b="1" i="0" sz="2400" u="none" cap="none" strike="noStrike">
                <a:solidFill>
                  <a:schemeClr val="lt1"/>
                </a:solidFill>
                <a:latin typeface="Open Sans"/>
                <a:ea typeface="Open Sans"/>
                <a:cs typeface="Open Sans"/>
                <a:sym typeface="Open Sans"/>
              </a:defRPr>
            </a:lvl1pPr>
            <a:lvl2pPr lvl="1" marR="0" rtl="0" algn="l">
              <a:lnSpc>
                <a:spcPct val="90000"/>
              </a:lnSpc>
              <a:spcBef>
                <a:spcPts val="375"/>
              </a:spcBef>
              <a:spcAft>
                <a:spcPts val="0"/>
              </a:spcAft>
              <a:buClr>
                <a:schemeClr val="lt1"/>
              </a:buClr>
              <a:buSzPts val="2100"/>
              <a:buFont typeface="Arial"/>
              <a:buNone/>
              <a:defRPr b="0" i="0" sz="2100" u="none" cap="none" strike="noStrike">
                <a:solidFill>
                  <a:schemeClr val="lt1"/>
                </a:solidFill>
                <a:latin typeface="Open Sans"/>
                <a:ea typeface="Open Sans"/>
                <a:cs typeface="Open Sans"/>
                <a:sym typeface="Open Sans"/>
              </a:defRPr>
            </a:lvl2pPr>
            <a:lvl3pPr lvl="2" marR="0" rtl="0" algn="l">
              <a:lnSpc>
                <a:spcPct val="90000"/>
              </a:lnSpc>
              <a:spcBef>
                <a:spcPts val="375"/>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3pPr>
            <a:lvl4pPr lvl="3"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Open Sans"/>
                <a:ea typeface="Open Sans"/>
                <a:cs typeface="Open Sans"/>
                <a:sym typeface="Open Sans"/>
              </a:defRPr>
            </a:lvl4pPr>
            <a:lvl5pPr lvl="4"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Open Sans"/>
                <a:ea typeface="Open Sans"/>
                <a:cs typeface="Open Sans"/>
                <a:sym typeface="Open Sans"/>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39" name="Google Shape;39;p8"/>
          <p:cNvSpPr txBox="1"/>
          <p:nvPr>
            <p:ph idx="1" type="body"/>
          </p:nvPr>
        </p:nvSpPr>
        <p:spPr>
          <a:xfrm>
            <a:off x="5534168" y="1119947"/>
            <a:ext cx="3368531" cy="349618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rgbClr val="2E2925"/>
              </a:buClr>
              <a:buSzPts val="1800"/>
              <a:buChar char="•"/>
              <a:defRPr b="0">
                <a:solidFill>
                  <a:srgbClr val="2E2925"/>
                </a:solidFill>
              </a:defRPr>
            </a:lvl1pPr>
            <a:lvl2pPr indent="-333375" lvl="1" marL="914400" algn="l">
              <a:lnSpc>
                <a:spcPct val="90000"/>
              </a:lnSpc>
              <a:spcBef>
                <a:spcPts val="375"/>
              </a:spcBef>
              <a:spcAft>
                <a:spcPts val="0"/>
              </a:spcAft>
              <a:buClr>
                <a:srgbClr val="2E2925"/>
              </a:buClr>
              <a:buSzPts val="1650"/>
              <a:buFont typeface="Courier New"/>
              <a:buChar char="o"/>
              <a:defRPr b="0">
                <a:solidFill>
                  <a:srgbClr val="2E2925"/>
                </a:solidFill>
              </a:defRPr>
            </a:lvl2pPr>
            <a:lvl3pPr indent="-323850" lvl="2" marL="1371600" algn="l">
              <a:lnSpc>
                <a:spcPct val="90000"/>
              </a:lnSpc>
              <a:spcBef>
                <a:spcPts val="375"/>
              </a:spcBef>
              <a:spcAft>
                <a:spcPts val="0"/>
              </a:spcAft>
              <a:buClr>
                <a:srgbClr val="2E2925"/>
              </a:buClr>
              <a:buSzPts val="1500"/>
              <a:buFont typeface="Noto Sans Symbols"/>
              <a:buChar char="▪"/>
              <a:defRPr b="0">
                <a:solidFill>
                  <a:srgbClr val="2E2925"/>
                </a:solidFill>
              </a:defRPr>
            </a:lvl3pPr>
            <a:lvl4pPr indent="-314325" lvl="3" marL="1828800" algn="l">
              <a:lnSpc>
                <a:spcPct val="90000"/>
              </a:lnSpc>
              <a:spcBef>
                <a:spcPts val="375"/>
              </a:spcBef>
              <a:spcAft>
                <a:spcPts val="0"/>
              </a:spcAft>
              <a:buClr>
                <a:srgbClr val="2E2925"/>
              </a:buClr>
              <a:buSzPts val="1350"/>
              <a:buFont typeface="Noto Sans Symbols"/>
              <a:buChar char="⮚"/>
              <a:defRPr b="0">
                <a:solidFill>
                  <a:srgbClr val="2E2925"/>
                </a:solidFill>
              </a:defRPr>
            </a:lvl4pPr>
            <a:lvl5pPr indent="-314325" lvl="4" marL="2286000" algn="l">
              <a:lnSpc>
                <a:spcPct val="90000"/>
              </a:lnSpc>
              <a:spcBef>
                <a:spcPts val="375"/>
              </a:spcBef>
              <a:spcAft>
                <a:spcPts val="0"/>
              </a:spcAft>
              <a:buClr>
                <a:srgbClr val="2E2925"/>
              </a:buClr>
              <a:buSzPts val="1350"/>
              <a:buFont typeface="Noto Sans Symbols"/>
              <a:buChar char="❖"/>
              <a:defRPr b="0">
                <a:solidFill>
                  <a:srgbClr val="2E2925"/>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0" name="Google Shape;40;p8"/>
          <p:cNvSpPr txBox="1"/>
          <p:nvPr>
            <p:ph idx="12" type="sldNum"/>
          </p:nvPr>
        </p:nvSpPr>
        <p:spPr>
          <a:xfrm>
            <a:off x="6845440" y="4856213"/>
            <a:ext cx="2057400" cy="19950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900" u="none" cap="none" strike="noStrike">
                <a:solidFill>
                  <a:schemeClr val="dk1"/>
                </a:solidFill>
                <a:latin typeface="Open Sans"/>
                <a:ea typeface="Open Sans"/>
                <a:cs typeface="Open Sans"/>
                <a:sym typeface="Open Sans"/>
              </a:defRPr>
            </a:lvl1pPr>
            <a:lvl2pPr indent="0" lvl="1" marL="0" algn="r">
              <a:spcBef>
                <a:spcPts val="0"/>
              </a:spcBef>
              <a:buNone/>
              <a:defRPr b="0" i="0" sz="900" u="none" cap="none" strike="noStrike">
                <a:solidFill>
                  <a:schemeClr val="dk1"/>
                </a:solidFill>
                <a:latin typeface="Open Sans"/>
                <a:ea typeface="Open Sans"/>
                <a:cs typeface="Open Sans"/>
                <a:sym typeface="Open Sans"/>
              </a:defRPr>
            </a:lvl2pPr>
            <a:lvl3pPr indent="0" lvl="2" marL="0" algn="r">
              <a:spcBef>
                <a:spcPts val="0"/>
              </a:spcBef>
              <a:buNone/>
              <a:defRPr b="0" i="0" sz="900" u="none" cap="none" strike="noStrike">
                <a:solidFill>
                  <a:schemeClr val="dk1"/>
                </a:solidFill>
                <a:latin typeface="Open Sans"/>
                <a:ea typeface="Open Sans"/>
                <a:cs typeface="Open Sans"/>
                <a:sym typeface="Open Sans"/>
              </a:defRPr>
            </a:lvl3pPr>
            <a:lvl4pPr indent="0" lvl="3" marL="0" algn="r">
              <a:spcBef>
                <a:spcPts val="0"/>
              </a:spcBef>
              <a:buNone/>
              <a:defRPr b="0" i="0" sz="900" u="none" cap="none" strike="noStrike">
                <a:solidFill>
                  <a:schemeClr val="dk1"/>
                </a:solidFill>
                <a:latin typeface="Open Sans"/>
                <a:ea typeface="Open Sans"/>
                <a:cs typeface="Open Sans"/>
                <a:sym typeface="Open Sans"/>
              </a:defRPr>
            </a:lvl4pPr>
            <a:lvl5pPr indent="0" lvl="4" marL="0" algn="r">
              <a:spcBef>
                <a:spcPts val="0"/>
              </a:spcBef>
              <a:buNone/>
              <a:defRPr b="0" i="0" sz="900" u="none" cap="none" strike="noStrike">
                <a:solidFill>
                  <a:schemeClr val="dk1"/>
                </a:solidFill>
                <a:latin typeface="Open Sans"/>
                <a:ea typeface="Open Sans"/>
                <a:cs typeface="Open Sans"/>
                <a:sym typeface="Open Sans"/>
              </a:defRPr>
            </a:lvl5pPr>
            <a:lvl6pPr indent="0" lvl="5" marL="0" algn="r">
              <a:spcBef>
                <a:spcPts val="0"/>
              </a:spcBef>
              <a:buNone/>
              <a:defRPr b="0" i="0" sz="900" u="none" cap="none" strike="noStrike">
                <a:solidFill>
                  <a:schemeClr val="dk1"/>
                </a:solidFill>
                <a:latin typeface="Open Sans"/>
                <a:ea typeface="Open Sans"/>
                <a:cs typeface="Open Sans"/>
                <a:sym typeface="Open Sans"/>
              </a:defRPr>
            </a:lvl6pPr>
            <a:lvl7pPr indent="0" lvl="6" marL="0" algn="r">
              <a:spcBef>
                <a:spcPts val="0"/>
              </a:spcBef>
              <a:buNone/>
              <a:defRPr b="0" i="0" sz="900" u="none" cap="none" strike="noStrike">
                <a:solidFill>
                  <a:schemeClr val="dk1"/>
                </a:solidFill>
                <a:latin typeface="Open Sans"/>
                <a:ea typeface="Open Sans"/>
                <a:cs typeface="Open Sans"/>
                <a:sym typeface="Open Sans"/>
              </a:defRPr>
            </a:lvl7pPr>
            <a:lvl8pPr indent="0" lvl="7" marL="0" algn="r">
              <a:spcBef>
                <a:spcPts val="0"/>
              </a:spcBef>
              <a:buNone/>
              <a:defRPr b="0" i="0" sz="900" u="none" cap="none" strike="noStrike">
                <a:solidFill>
                  <a:schemeClr val="dk1"/>
                </a:solidFill>
                <a:latin typeface="Open Sans"/>
                <a:ea typeface="Open Sans"/>
                <a:cs typeface="Open Sans"/>
                <a:sym typeface="Open Sans"/>
              </a:defRPr>
            </a:lvl8pPr>
            <a:lvl9pPr indent="0" lvl="8" marL="0" algn="r">
              <a:spcBef>
                <a:spcPts val="0"/>
              </a:spcBef>
              <a:buNone/>
              <a:defRPr b="0" i="0" sz="900" u="none" cap="none" strike="noStrike">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41" name="Google Shape;41;p8"/>
          <p:cNvSpPr txBox="1"/>
          <p:nvPr>
            <p:ph type="title"/>
          </p:nvPr>
        </p:nvSpPr>
        <p:spPr>
          <a:xfrm>
            <a:off x="1931158" y="390889"/>
            <a:ext cx="6971542" cy="47465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rgbClr val="0099A7"/>
              </a:buClr>
              <a:buSzPts val="3200"/>
              <a:buFont typeface="Arial"/>
              <a:buNone/>
              <a:defRPr b="1" i="0" sz="3200">
                <a:solidFill>
                  <a:srgbClr val="0099A7"/>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hart and Table">
  <p:cSld name="8_Chart and Table">
    <p:bg>
      <p:bgPr>
        <a:blipFill>
          <a:blip r:embed="rId2">
            <a:alphaModFix/>
          </a:blip>
          <a:stretch>
            <a:fillRect/>
          </a:stretch>
        </a:blipFill>
      </p:bgPr>
    </p:bg>
    <p:spTree>
      <p:nvGrpSpPr>
        <p:cNvPr id="42" name="Shape 42"/>
        <p:cNvGrpSpPr/>
        <p:nvPr/>
      </p:nvGrpSpPr>
      <p:grpSpPr>
        <a:xfrm>
          <a:off x="0" y="0"/>
          <a:ext cx="0" cy="0"/>
          <a:chOff x="0" y="0"/>
          <a:chExt cx="0" cy="0"/>
        </a:xfrm>
      </p:grpSpPr>
      <p:sp>
        <p:nvSpPr>
          <p:cNvPr id="43" name="Google Shape;43;p9"/>
          <p:cNvSpPr/>
          <p:nvPr>
            <p:ph idx="2" type="chart"/>
          </p:nvPr>
        </p:nvSpPr>
        <p:spPr>
          <a:xfrm>
            <a:off x="221065" y="1090949"/>
            <a:ext cx="4218772" cy="305366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lt1"/>
              </a:buClr>
              <a:buSzPts val="1800"/>
              <a:buFont typeface="Arial"/>
              <a:buChar char="•"/>
              <a:defRPr b="1" i="0" sz="1800" u="none" cap="none" strike="noStrike">
                <a:solidFill>
                  <a:schemeClr val="lt1"/>
                </a:solidFill>
                <a:latin typeface="Open Sans"/>
                <a:ea typeface="Open Sans"/>
                <a:cs typeface="Open Sans"/>
                <a:sym typeface="Open Sans"/>
              </a:defRPr>
            </a:lvl1pPr>
            <a:lvl2pPr lvl="1" marR="0" rtl="0" algn="l">
              <a:lnSpc>
                <a:spcPct val="90000"/>
              </a:lnSpc>
              <a:spcBef>
                <a:spcPts val="375"/>
              </a:spcBef>
              <a:spcAft>
                <a:spcPts val="0"/>
              </a:spcAft>
              <a:buClr>
                <a:schemeClr val="lt1"/>
              </a:buClr>
              <a:buSzPts val="1650"/>
              <a:buFont typeface="Arial"/>
              <a:buChar char="•"/>
              <a:defRPr b="0" i="0" sz="1650" u="none" cap="none" strike="noStrike">
                <a:solidFill>
                  <a:schemeClr val="lt1"/>
                </a:solidFill>
                <a:latin typeface="Open Sans"/>
                <a:ea typeface="Open Sans"/>
                <a:cs typeface="Open Sans"/>
                <a:sym typeface="Open Sans"/>
              </a:defRPr>
            </a:lvl2pPr>
            <a:lvl3pPr lvl="2"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Open Sans"/>
                <a:ea typeface="Open Sans"/>
                <a:cs typeface="Open Sans"/>
                <a:sym typeface="Open Sans"/>
              </a:defRPr>
            </a:lvl3pPr>
            <a:lvl4pPr lvl="3"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Open Sans"/>
                <a:ea typeface="Open Sans"/>
                <a:cs typeface="Open Sans"/>
                <a:sym typeface="Open Sans"/>
              </a:defRPr>
            </a:lvl4pPr>
            <a:lvl5pPr lvl="4"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Open Sans"/>
                <a:ea typeface="Open Sans"/>
                <a:cs typeface="Open Sans"/>
                <a:sym typeface="Open Sans"/>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4" name="Google Shape;44;p9"/>
          <p:cNvSpPr txBox="1"/>
          <p:nvPr>
            <p:ph idx="12" type="sldNum"/>
          </p:nvPr>
        </p:nvSpPr>
        <p:spPr>
          <a:xfrm>
            <a:off x="6845440" y="4856213"/>
            <a:ext cx="2057400" cy="19950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900" u="none" cap="none" strike="noStrike">
                <a:solidFill>
                  <a:schemeClr val="lt1"/>
                </a:solidFill>
                <a:latin typeface="Open Sans"/>
                <a:ea typeface="Open Sans"/>
                <a:cs typeface="Open Sans"/>
                <a:sym typeface="Open Sans"/>
              </a:defRPr>
            </a:lvl1pPr>
            <a:lvl2pPr indent="0" lvl="1" marL="0" algn="r">
              <a:spcBef>
                <a:spcPts val="0"/>
              </a:spcBef>
              <a:buNone/>
              <a:defRPr b="0" i="0" sz="900" u="none" cap="none" strike="noStrike">
                <a:solidFill>
                  <a:schemeClr val="lt1"/>
                </a:solidFill>
                <a:latin typeface="Open Sans"/>
                <a:ea typeface="Open Sans"/>
                <a:cs typeface="Open Sans"/>
                <a:sym typeface="Open Sans"/>
              </a:defRPr>
            </a:lvl2pPr>
            <a:lvl3pPr indent="0" lvl="2" marL="0" algn="r">
              <a:spcBef>
                <a:spcPts val="0"/>
              </a:spcBef>
              <a:buNone/>
              <a:defRPr b="0" i="0" sz="900" u="none" cap="none" strike="noStrike">
                <a:solidFill>
                  <a:schemeClr val="lt1"/>
                </a:solidFill>
                <a:latin typeface="Open Sans"/>
                <a:ea typeface="Open Sans"/>
                <a:cs typeface="Open Sans"/>
                <a:sym typeface="Open Sans"/>
              </a:defRPr>
            </a:lvl3pPr>
            <a:lvl4pPr indent="0" lvl="3" marL="0" algn="r">
              <a:spcBef>
                <a:spcPts val="0"/>
              </a:spcBef>
              <a:buNone/>
              <a:defRPr b="0" i="0" sz="900" u="none" cap="none" strike="noStrike">
                <a:solidFill>
                  <a:schemeClr val="lt1"/>
                </a:solidFill>
                <a:latin typeface="Open Sans"/>
                <a:ea typeface="Open Sans"/>
                <a:cs typeface="Open Sans"/>
                <a:sym typeface="Open Sans"/>
              </a:defRPr>
            </a:lvl4pPr>
            <a:lvl5pPr indent="0" lvl="4" marL="0" algn="r">
              <a:spcBef>
                <a:spcPts val="0"/>
              </a:spcBef>
              <a:buNone/>
              <a:defRPr b="0" i="0" sz="900" u="none" cap="none" strike="noStrike">
                <a:solidFill>
                  <a:schemeClr val="lt1"/>
                </a:solidFill>
                <a:latin typeface="Open Sans"/>
                <a:ea typeface="Open Sans"/>
                <a:cs typeface="Open Sans"/>
                <a:sym typeface="Open Sans"/>
              </a:defRPr>
            </a:lvl5pPr>
            <a:lvl6pPr indent="0" lvl="5" marL="0" algn="r">
              <a:spcBef>
                <a:spcPts val="0"/>
              </a:spcBef>
              <a:buNone/>
              <a:defRPr b="0" i="0" sz="900" u="none" cap="none" strike="noStrike">
                <a:solidFill>
                  <a:schemeClr val="lt1"/>
                </a:solidFill>
                <a:latin typeface="Open Sans"/>
                <a:ea typeface="Open Sans"/>
                <a:cs typeface="Open Sans"/>
                <a:sym typeface="Open Sans"/>
              </a:defRPr>
            </a:lvl6pPr>
            <a:lvl7pPr indent="0" lvl="6" marL="0" algn="r">
              <a:spcBef>
                <a:spcPts val="0"/>
              </a:spcBef>
              <a:buNone/>
              <a:defRPr b="0" i="0" sz="900" u="none" cap="none" strike="noStrike">
                <a:solidFill>
                  <a:schemeClr val="lt1"/>
                </a:solidFill>
                <a:latin typeface="Open Sans"/>
                <a:ea typeface="Open Sans"/>
                <a:cs typeface="Open Sans"/>
                <a:sym typeface="Open Sans"/>
              </a:defRPr>
            </a:lvl7pPr>
            <a:lvl8pPr indent="0" lvl="7" marL="0" algn="r">
              <a:spcBef>
                <a:spcPts val="0"/>
              </a:spcBef>
              <a:buNone/>
              <a:defRPr b="0" i="0" sz="900" u="none" cap="none" strike="noStrike">
                <a:solidFill>
                  <a:schemeClr val="lt1"/>
                </a:solidFill>
                <a:latin typeface="Open Sans"/>
                <a:ea typeface="Open Sans"/>
                <a:cs typeface="Open Sans"/>
                <a:sym typeface="Open Sans"/>
              </a:defRPr>
            </a:lvl8pPr>
            <a:lvl9pPr indent="0" lvl="8" marL="0" algn="r">
              <a:spcBef>
                <a:spcPts val="0"/>
              </a:spcBef>
              <a:buNone/>
              <a:defRPr b="0" i="0" sz="9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45" name="Google Shape;45;p9"/>
          <p:cNvSpPr txBox="1"/>
          <p:nvPr>
            <p:ph type="title"/>
          </p:nvPr>
        </p:nvSpPr>
        <p:spPr>
          <a:xfrm>
            <a:off x="221065" y="369948"/>
            <a:ext cx="8681635" cy="50853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rgbClr val="EE7421"/>
              </a:buClr>
              <a:buSzPts val="3200"/>
              <a:buFont typeface="Arial"/>
              <a:buNone/>
              <a:defRPr b="1" i="0" sz="3200">
                <a:solidFill>
                  <a:srgbClr val="EE742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wo Column Content">
  <p:cSld name="9_Two Column Content">
    <p:bg>
      <p:bgPr>
        <a:blipFill>
          <a:blip r:embed="rId2">
            <a:alphaModFix/>
          </a:blip>
          <a:stretch>
            <a:fillRect/>
          </a:stretch>
        </a:blipFill>
      </p:bgPr>
    </p:bg>
    <p:spTree>
      <p:nvGrpSpPr>
        <p:cNvPr id="46" name="Shape 46"/>
        <p:cNvGrpSpPr/>
        <p:nvPr/>
      </p:nvGrpSpPr>
      <p:grpSpPr>
        <a:xfrm>
          <a:off x="0" y="0"/>
          <a:ext cx="0" cy="0"/>
          <a:chOff x="0" y="0"/>
          <a:chExt cx="0" cy="0"/>
        </a:xfrm>
      </p:grpSpPr>
      <p:sp>
        <p:nvSpPr>
          <p:cNvPr id="47" name="Google Shape;47;p10"/>
          <p:cNvSpPr txBox="1"/>
          <p:nvPr>
            <p:ph idx="1" type="body"/>
          </p:nvPr>
        </p:nvSpPr>
        <p:spPr>
          <a:xfrm>
            <a:off x="4688006" y="1235121"/>
            <a:ext cx="4214694" cy="3458321"/>
          </a:xfrm>
          <a:prstGeom prst="rect">
            <a:avLst/>
          </a:prstGeom>
          <a:solidFill>
            <a:schemeClr val="lt1">
              <a:alpha val="0"/>
            </a:schemeClr>
          </a:solidFill>
          <a:ln cap="flat" cmpd="sng" w="12700">
            <a:solidFill>
              <a:schemeClr val="lt1"/>
            </a:solidFill>
            <a:prstDash val="solid"/>
            <a:round/>
            <a:headEnd len="sm" w="sm" type="none"/>
            <a:tailEnd len="sm" w="sm" type="none"/>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lt1"/>
              </a:buClr>
              <a:buSzPts val="1800"/>
              <a:buChar char="•"/>
              <a:defRPr b="0">
                <a:solidFill>
                  <a:schemeClr val="lt1"/>
                </a:solidFill>
              </a:defRPr>
            </a:lvl1pPr>
            <a:lvl2pPr indent="-333375" lvl="1" marL="914400" algn="l">
              <a:lnSpc>
                <a:spcPct val="90000"/>
              </a:lnSpc>
              <a:spcBef>
                <a:spcPts val="375"/>
              </a:spcBef>
              <a:spcAft>
                <a:spcPts val="0"/>
              </a:spcAft>
              <a:buClr>
                <a:schemeClr val="lt1"/>
              </a:buClr>
              <a:buSzPts val="1650"/>
              <a:buFont typeface="Courier New"/>
              <a:buChar char="o"/>
              <a:defRPr b="0">
                <a:solidFill>
                  <a:schemeClr val="lt1"/>
                </a:solidFill>
              </a:defRPr>
            </a:lvl2pPr>
            <a:lvl3pPr indent="-323850" lvl="2" marL="1371600" algn="l">
              <a:lnSpc>
                <a:spcPct val="90000"/>
              </a:lnSpc>
              <a:spcBef>
                <a:spcPts val="375"/>
              </a:spcBef>
              <a:spcAft>
                <a:spcPts val="0"/>
              </a:spcAft>
              <a:buClr>
                <a:schemeClr val="lt1"/>
              </a:buClr>
              <a:buSzPts val="1500"/>
              <a:buFont typeface="Noto Sans Symbols"/>
              <a:buChar char="▪"/>
              <a:defRPr b="0">
                <a:solidFill>
                  <a:schemeClr val="lt1"/>
                </a:solidFill>
              </a:defRPr>
            </a:lvl3pPr>
            <a:lvl4pPr indent="-314325" lvl="3" marL="1828800" algn="l">
              <a:lnSpc>
                <a:spcPct val="90000"/>
              </a:lnSpc>
              <a:spcBef>
                <a:spcPts val="375"/>
              </a:spcBef>
              <a:spcAft>
                <a:spcPts val="0"/>
              </a:spcAft>
              <a:buClr>
                <a:schemeClr val="lt1"/>
              </a:buClr>
              <a:buSzPts val="1350"/>
              <a:buFont typeface="Noto Sans Symbols"/>
              <a:buChar char="⮚"/>
              <a:defRPr b="0">
                <a:solidFill>
                  <a:schemeClr val="lt1"/>
                </a:solidFill>
              </a:defRPr>
            </a:lvl4pPr>
            <a:lvl5pPr indent="-314325" lvl="4" marL="2286000" algn="l">
              <a:lnSpc>
                <a:spcPct val="90000"/>
              </a:lnSpc>
              <a:spcBef>
                <a:spcPts val="375"/>
              </a:spcBef>
              <a:spcAft>
                <a:spcPts val="0"/>
              </a:spcAft>
              <a:buClr>
                <a:schemeClr val="lt1"/>
              </a:buClr>
              <a:buSzPts val="1350"/>
              <a:buFont typeface="Noto Sans Symbols"/>
              <a:buChar char="❖"/>
              <a:defRPr b="0">
                <a:solidFill>
                  <a:schemeClr val="l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 name="Google Shape;48;p10"/>
          <p:cNvSpPr/>
          <p:nvPr>
            <p:ph idx="2" type="pic"/>
          </p:nvPr>
        </p:nvSpPr>
        <p:spPr>
          <a:xfrm>
            <a:off x="221065" y="1235122"/>
            <a:ext cx="4234928" cy="3458322"/>
          </a:xfrm>
          <a:prstGeom prst="rect">
            <a:avLst/>
          </a:prstGeom>
          <a:solidFill>
            <a:schemeClr val="lt1">
              <a:alpha val="0"/>
            </a:schemeClr>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lt1"/>
              </a:buClr>
              <a:buSzPts val="1800"/>
              <a:buFont typeface="Arial"/>
              <a:buChar char="•"/>
              <a:defRPr b="0" i="0" sz="1800" u="none" cap="none" strike="noStrike">
                <a:solidFill>
                  <a:schemeClr val="lt1"/>
                </a:solidFill>
                <a:latin typeface="Open Sans"/>
                <a:ea typeface="Open Sans"/>
                <a:cs typeface="Open Sans"/>
                <a:sym typeface="Open Sans"/>
              </a:defRPr>
            </a:lvl1pPr>
            <a:lvl2pPr lvl="1" marR="0" rtl="0" algn="l">
              <a:lnSpc>
                <a:spcPct val="90000"/>
              </a:lnSpc>
              <a:spcBef>
                <a:spcPts val="375"/>
              </a:spcBef>
              <a:spcAft>
                <a:spcPts val="0"/>
              </a:spcAft>
              <a:buClr>
                <a:schemeClr val="lt1"/>
              </a:buClr>
              <a:buSzPts val="1650"/>
              <a:buFont typeface="Arial"/>
              <a:buChar char="•"/>
              <a:defRPr b="0" i="0" sz="1650" u="none" cap="none" strike="noStrike">
                <a:solidFill>
                  <a:schemeClr val="lt1"/>
                </a:solidFill>
                <a:latin typeface="Open Sans"/>
                <a:ea typeface="Open Sans"/>
                <a:cs typeface="Open Sans"/>
                <a:sym typeface="Open Sans"/>
              </a:defRPr>
            </a:lvl2pPr>
            <a:lvl3pPr lvl="2"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Open Sans"/>
                <a:ea typeface="Open Sans"/>
                <a:cs typeface="Open Sans"/>
                <a:sym typeface="Open Sans"/>
              </a:defRPr>
            </a:lvl3pPr>
            <a:lvl4pPr lvl="3"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Open Sans"/>
                <a:ea typeface="Open Sans"/>
                <a:cs typeface="Open Sans"/>
                <a:sym typeface="Open Sans"/>
              </a:defRPr>
            </a:lvl4pPr>
            <a:lvl5pPr lvl="4"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Open Sans"/>
                <a:ea typeface="Open Sans"/>
                <a:cs typeface="Open Sans"/>
                <a:sym typeface="Open Sans"/>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9" name="Google Shape;49;p10"/>
          <p:cNvSpPr txBox="1"/>
          <p:nvPr>
            <p:ph idx="12" type="sldNum"/>
          </p:nvPr>
        </p:nvSpPr>
        <p:spPr>
          <a:xfrm>
            <a:off x="6845440" y="4856213"/>
            <a:ext cx="2057400" cy="19950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900" u="none" cap="none" strike="noStrike">
                <a:solidFill>
                  <a:schemeClr val="lt1"/>
                </a:solidFill>
                <a:latin typeface="Open Sans"/>
                <a:ea typeface="Open Sans"/>
                <a:cs typeface="Open Sans"/>
                <a:sym typeface="Open Sans"/>
              </a:defRPr>
            </a:lvl1pPr>
            <a:lvl2pPr indent="0" lvl="1" marL="0" algn="r">
              <a:spcBef>
                <a:spcPts val="0"/>
              </a:spcBef>
              <a:buNone/>
              <a:defRPr b="0" i="0" sz="900" u="none" cap="none" strike="noStrike">
                <a:solidFill>
                  <a:schemeClr val="lt1"/>
                </a:solidFill>
                <a:latin typeface="Open Sans"/>
                <a:ea typeface="Open Sans"/>
                <a:cs typeface="Open Sans"/>
                <a:sym typeface="Open Sans"/>
              </a:defRPr>
            </a:lvl2pPr>
            <a:lvl3pPr indent="0" lvl="2" marL="0" algn="r">
              <a:spcBef>
                <a:spcPts val="0"/>
              </a:spcBef>
              <a:buNone/>
              <a:defRPr b="0" i="0" sz="900" u="none" cap="none" strike="noStrike">
                <a:solidFill>
                  <a:schemeClr val="lt1"/>
                </a:solidFill>
                <a:latin typeface="Open Sans"/>
                <a:ea typeface="Open Sans"/>
                <a:cs typeface="Open Sans"/>
                <a:sym typeface="Open Sans"/>
              </a:defRPr>
            </a:lvl3pPr>
            <a:lvl4pPr indent="0" lvl="3" marL="0" algn="r">
              <a:spcBef>
                <a:spcPts val="0"/>
              </a:spcBef>
              <a:buNone/>
              <a:defRPr b="0" i="0" sz="900" u="none" cap="none" strike="noStrike">
                <a:solidFill>
                  <a:schemeClr val="lt1"/>
                </a:solidFill>
                <a:latin typeface="Open Sans"/>
                <a:ea typeface="Open Sans"/>
                <a:cs typeface="Open Sans"/>
                <a:sym typeface="Open Sans"/>
              </a:defRPr>
            </a:lvl4pPr>
            <a:lvl5pPr indent="0" lvl="4" marL="0" algn="r">
              <a:spcBef>
                <a:spcPts val="0"/>
              </a:spcBef>
              <a:buNone/>
              <a:defRPr b="0" i="0" sz="900" u="none" cap="none" strike="noStrike">
                <a:solidFill>
                  <a:schemeClr val="lt1"/>
                </a:solidFill>
                <a:latin typeface="Open Sans"/>
                <a:ea typeface="Open Sans"/>
                <a:cs typeface="Open Sans"/>
                <a:sym typeface="Open Sans"/>
              </a:defRPr>
            </a:lvl5pPr>
            <a:lvl6pPr indent="0" lvl="5" marL="0" algn="r">
              <a:spcBef>
                <a:spcPts val="0"/>
              </a:spcBef>
              <a:buNone/>
              <a:defRPr b="0" i="0" sz="900" u="none" cap="none" strike="noStrike">
                <a:solidFill>
                  <a:schemeClr val="lt1"/>
                </a:solidFill>
                <a:latin typeface="Open Sans"/>
                <a:ea typeface="Open Sans"/>
                <a:cs typeface="Open Sans"/>
                <a:sym typeface="Open Sans"/>
              </a:defRPr>
            </a:lvl6pPr>
            <a:lvl7pPr indent="0" lvl="6" marL="0" algn="r">
              <a:spcBef>
                <a:spcPts val="0"/>
              </a:spcBef>
              <a:buNone/>
              <a:defRPr b="0" i="0" sz="900" u="none" cap="none" strike="noStrike">
                <a:solidFill>
                  <a:schemeClr val="lt1"/>
                </a:solidFill>
                <a:latin typeface="Open Sans"/>
                <a:ea typeface="Open Sans"/>
                <a:cs typeface="Open Sans"/>
                <a:sym typeface="Open Sans"/>
              </a:defRPr>
            </a:lvl7pPr>
            <a:lvl8pPr indent="0" lvl="7" marL="0" algn="r">
              <a:spcBef>
                <a:spcPts val="0"/>
              </a:spcBef>
              <a:buNone/>
              <a:defRPr b="0" i="0" sz="900" u="none" cap="none" strike="noStrike">
                <a:solidFill>
                  <a:schemeClr val="lt1"/>
                </a:solidFill>
                <a:latin typeface="Open Sans"/>
                <a:ea typeface="Open Sans"/>
                <a:cs typeface="Open Sans"/>
                <a:sym typeface="Open Sans"/>
              </a:defRPr>
            </a:lvl8pPr>
            <a:lvl9pPr indent="0" lvl="8" marL="0" algn="r">
              <a:spcBef>
                <a:spcPts val="0"/>
              </a:spcBef>
              <a:buNone/>
              <a:defRPr b="0" i="0" sz="9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50" name="Google Shape;50;p10"/>
          <p:cNvSpPr txBox="1"/>
          <p:nvPr>
            <p:ph type="title"/>
          </p:nvPr>
        </p:nvSpPr>
        <p:spPr>
          <a:xfrm>
            <a:off x="221065" y="369948"/>
            <a:ext cx="8681635" cy="50853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rgbClr val="EE7421"/>
              </a:buClr>
              <a:buSzPts val="3200"/>
              <a:buFont typeface="Arial"/>
              <a:buNone/>
              <a:defRPr b="1" i="0" sz="3200">
                <a:solidFill>
                  <a:srgbClr val="EE742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221064" y="274321"/>
            <a:ext cx="8681776" cy="994172"/>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lt1"/>
              </a:buClr>
              <a:buSzPts val="3300"/>
              <a:buFont typeface="Open Sans"/>
              <a:buNone/>
              <a:defRPr b="0" i="0" sz="3300" u="none" cap="none" strike="noStrike">
                <a:solidFill>
                  <a:schemeClr val="lt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221064" y="1369219"/>
            <a:ext cx="8681776" cy="3263504"/>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90000"/>
              </a:lnSpc>
              <a:spcBef>
                <a:spcPts val="750"/>
              </a:spcBef>
              <a:spcAft>
                <a:spcPts val="0"/>
              </a:spcAft>
              <a:buClr>
                <a:schemeClr val="lt1"/>
              </a:buClr>
              <a:buSzPts val="1800"/>
              <a:buFont typeface="Arial"/>
              <a:buChar char="•"/>
              <a:defRPr b="1" i="0" sz="1800" u="none" cap="none" strike="noStrike">
                <a:solidFill>
                  <a:schemeClr val="lt1"/>
                </a:solidFill>
                <a:latin typeface="Open Sans"/>
                <a:ea typeface="Open Sans"/>
                <a:cs typeface="Open Sans"/>
                <a:sym typeface="Open Sans"/>
              </a:defRPr>
            </a:lvl1pPr>
            <a:lvl2pPr indent="-333375" lvl="1" marL="914400" marR="0" rtl="0" algn="l">
              <a:lnSpc>
                <a:spcPct val="90000"/>
              </a:lnSpc>
              <a:spcBef>
                <a:spcPts val="375"/>
              </a:spcBef>
              <a:spcAft>
                <a:spcPts val="0"/>
              </a:spcAft>
              <a:buClr>
                <a:schemeClr val="lt1"/>
              </a:buClr>
              <a:buSzPts val="1650"/>
              <a:buFont typeface="Arial"/>
              <a:buChar char="•"/>
              <a:defRPr b="0" i="0" sz="1650" u="none" cap="none" strike="noStrike">
                <a:solidFill>
                  <a:schemeClr val="lt1"/>
                </a:solidFill>
                <a:latin typeface="Open Sans"/>
                <a:ea typeface="Open Sans"/>
                <a:cs typeface="Open Sans"/>
                <a:sym typeface="Open Sans"/>
              </a:defRPr>
            </a:lvl2pPr>
            <a:lvl3pPr indent="-323850" lvl="2" marL="1371600"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Open Sans"/>
                <a:ea typeface="Open Sans"/>
                <a:cs typeface="Open Sans"/>
                <a:sym typeface="Open Sans"/>
              </a:defRPr>
            </a:lvl3pPr>
            <a:lvl4pPr indent="-314325" lvl="3" marL="18288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Open Sans"/>
                <a:ea typeface="Open Sans"/>
                <a:cs typeface="Open Sans"/>
                <a:sym typeface="Open Sans"/>
              </a:defRPr>
            </a:lvl4pPr>
            <a:lvl5pPr indent="-314325" lvl="4" marL="22860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Open Sans"/>
                <a:ea typeface="Open Sans"/>
                <a:cs typeface="Open Sans"/>
                <a:sym typeface="Open Sans"/>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2" name="Google Shape;12;p1"/>
          <p:cNvSpPr txBox="1"/>
          <p:nvPr>
            <p:ph idx="12" type="sldNum"/>
          </p:nvPr>
        </p:nvSpPr>
        <p:spPr>
          <a:xfrm>
            <a:off x="6845440" y="4804755"/>
            <a:ext cx="2057400" cy="19950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2E2925"/>
                </a:solidFill>
                <a:latin typeface="Open Sans"/>
                <a:ea typeface="Open Sans"/>
                <a:cs typeface="Open Sans"/>
                <a:sym typeface="Open Sans"/>
              </a:defRPr>
            </a:lvl1pPr>
            <a:lvl2pPr indent="0" lvl="1" marL="0" marR="0" rtl="0" algn="r">
              <a:spcBef>
                <a:spcPts val="0"/>
              </a:spcBef>
              <a:buNone/>
              <a:defRPr b="0" i="0" sz="900" u="none" cap="none" strike="noStrike">
                <a:solidFill>
                  <a:srgbClr val="2E2925"/>
                </a:solidFill>
                <a:latin typeface="Open Sans"/>
                <a:ea typeface="Open Sans"/>
                <a:cs typeface="Open Sans"/>
                <a:sym typeface="Open Sans"/>
              </a:defRPr>
            </a:lvl2pPr>
            <a:lvl3pPr indent="0" lvl="2" marL="0" marR="0" rtl="0" algn="r">
              <a:spcBef>
                <a:spcPts val="0"/>
              </a:spcBef>
              <a:buNone/>
              <a:defRPr b="0" i="0" sz="900" u="none" cap="none" strike="noStrike">
                <a:solidFill>
                  <a:srgbClr val="2E2925"/>
                </a:solidFill>
                <a:latin typeface="Open Sans"/>
                <a:ea typeface="Open Sans"/>
                <a:cs typeface="Open Sans"/>
                <a:sym typeface="Open Sans"/>
              </a:defRPr>
            </a:lvl3pPr>
            <a:lvl4pPr indent="0" lvl="3" marL="0" marR="0" rtl="0" algn="r">
              <a:spcBef>
                <a:spcPts val="0"/>
              </a:spcBef>
              <a:buNone/>
              <a:defRPr b="0" i="0" sz="900" u="none" cap="none" strike="noStrike">
                <a:solidFill>
                  <a:srgbClr val="2E2925"/>
                </a:solidFill>
                <a:latin typeface="Open Sans"/>
                <a:ea typeface="Open Sans"/>
                <a:cs typeface="Open Sans"/>
                <a:sym typeface="Open Sans"/>
              </a:defRPr>
            </a:lvl4pPr>
            <a:lvl5pPr indent="0" lvl="4" marL="0" marR="0" rtl="0" algn="r">
              <a:spcBef>
                <a:spcPts val="0"/>
              </a:spcBef>
              <a:buNone/>
              <a:defRPr b="0" i="0" sz="900" u="none" cap="none" strike="noStrike">
                <a:solidFill>
                  <a:srgbClr val="2E2925"/>
                </a:solidFill>
                <a:latin typeface="Open Sans"/>
                <a:ea typeface="Open Sans"/>
                <a:cs typeface="Open Sans"/>
                <a:sym typeface="Open Sans"/>
              </a:defRPr>
            </a:lvl5pPr>
            <a:lvl6pPr indent="0" lvl="5" marL="0" marR="0" rtl="0" algn="r">
              <a:spcBef>
                <a:spcPts val="0"/>
              </a:spcBef>
              <a:buNone/>
              <a:defRPr b="0" i="0" sz="900" u="none" cap="none" strike="noStrike">
                <a:solidFill>
                  <a:srgbClr val="2E2925"/>
                </a:solidFill>
                <a:latin typeface="Open Sans"/>
                <a:ea typeface="Open Sans"/>
                <a:cs typeface="Open Sans"/>
                <a:sym typeface="Open Sans"/>
              </a:defRPr>
            </a:lvl6pPr>
            <a:lvl7pPr indent="0" lvl="6" marL="0" marR="0" rtl="0" algn="r">
              <a:spcBef>
                <a:spcPts val="0"/>
              </a:spcBef>
              <a:buNone/>
              <a:defRPr b="0" i="0" sz="900" u="none" cap="none" strike="noStrike">
                <a:solidFill>
                  <a:srgbClr val="2E2925"/>
                </a:solidFill>
                <a:latin typeface="Open Sans"/>
                <a:ea typeface="Open Sans"/>
                <a:cs typeface="Open Sans"/>
                <a:sym typeface="Open Sans"/>
              </a:defRPr>
            </a:lvl7pPr>
            <a:lvl8pPr indent="0" lvl="7" marL="0" marR="0" rtl="0" algn="r">
              <a:spcBef>
                <a:spcPts val="0"/>
              </a:spcBef>
              <a:buNone/>
              <a:defRPr b="0" i="0" sz="900" u="none" cap="none" strike="noStrike">
                <a:solidFill>
                  <a:srgbClr val="2E2925"/>
                </a:solidFill>
                <a:latin typeface="Open Sans"/>
                <a:ea typeface="Open Sans"/>
                <a:cs typeface="Open Sans"/>
                <a:sym typeface="Open Sans"/>
              </a:defRPr>
            </a:lvl8pPr>
            <a:lvl9pPr indent="0" lvl="8" marL="0" marR="0" rtl="0" algn="r">
              <a:spcBef>
                <a:spcPts val="0"/>
              </a:spcBef>
              <a:buNone/>
              <a:defRPr b="0" i="0" sz="900" u="none" cap="none" strike="noStrike">
                <a:solidFill>
                  <a:srgbClr val="2E2925"/>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s://junilearning.com/blog/guide/ways-coding-teaches-kids-problem-solvin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www.training-n-development.com/blog/understand-difference-html-css/"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www.amberddesign.com/cheeseburger-with-html-and-css/" TargetMode="External"/><Relationship Id="rId4" Type="http://schemas.openxmlformats.org/officeDocument/2006/relationships/hyperlink" Target="https://replit.com/@TonyaSkinner/burger" TargetMode="External"/><Relationship Id="rId5" Type="http://schemas.openxmlformats.org/officeDocument/2006/relationships/image" Target="../media/image20.png"/><Relationship Id="rId6" Type="http://schemas.openxmlformats.org/officeDocument/2006/relationships/image" Target="../media/image30.png"/><Relationship Id="rId7" Type="http://schemas.openxmlformats.org/officeDocument/2006/relationships/hyperlink" Target="https://www.piliapp.com/measure-webpage/" TargetMode="External"/><Relationship Id="rId8" Type="http://schemas.openxmlformats.org/officeDocument/2006/relationships/hyperlink" Target="https://www.piliapp.co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learncssgrid.com/" TargetMode="Externa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grid.layoutit.com/" TargetMode="Externa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www.cssportal.com/css-style-editor/" TargetMode="External"/><Relationship Id="rId4" Type="http://schemas.openxmlformats.org/officeDocument/2006/relationships/hyperlink" Target="https://animista.net/" TargetMode="External"/><Relationship Id="rId5" Type="http://schemas.openxmlformats.org/officeDocument/2006/relationships/hyperlink" Target="https://angrytools.com/css/animation/" TargetMode="External"/><Relationship Id="rId6" Type="http://schemas.openxmlformats.org/officeDocument/2006/relationships/hyperlink" Target="https://bennettfeely.com/clippy/"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www.notebookcast.com/en/board/s2g1e7610254a"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hyperlink" Target="https://cssbattle.dev/"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6.png"/><Relationship Id="rId4" Type="http://schemas.openxmlformats.org/officeDocument/2006/relationships/hyperlink" Target="https://sites.google.co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0.png"/><Relationship Id="rId4" Type="http://schemas.openxmlformats.org/officeDocument/2006/relationships/image" Target="../media/image39.png"/><Relationship Id="rId5" Type="http://schemas.openxmlformats.org/officeDocument/2006/relationships/hyperlink" Target="https://www.blogger.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hyperlink" Target="https://learn.shayhowe.com/advanced-html-css/" TargetMode="External"/><Relationship Id="rId4" Type="http://schemas.openxmlformats.org/officeDocument/2006/relationships/image" Target="../media/image43.png"/><Relationship Id="rId5" Type="http://schemas.openxmlformats.org/officeDocument/2006/relationships/image" Target="../media/image61.png"/><Relationship Id="rId6" Type="http://schemas.openxmlformats.org/officeDocument/2006/relationships/image" Target="../media/image50.png"/><Relationship Id="rId7" Type="http://schemas.openxmlformats.org/officeDocument/2006/relationships/hyperlink" Target="https://www.sololearn.co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hyperlink" Target="https://nicepage.com/download" TargetMode="External"/><Relationship Id="rId4" Type="http://schemas.openxmlformats.org/officeDocument/2006/relationships/image" Target="../media/image46.png"/><Relationship Id="rId5"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hyperlink" Target="https://www.linkedin.com/in/charlietriplett/"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49.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59.png"/><Relationship Id="rId4" Type="http://schemas.openxmlformats.org/officeDocument/2006/relationships/hyperlink" Target="https://xd.adobe.com/ideas/process/information-architecture/visual-sitemap-examples-website-design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hyperlink" Target="https://codewizardshq.com/html-css-tutorial-thanksgiving-matching-game/" TargetMode="External"/><Relationship Id="rId4" Type="http://schemas.openxmlformats.org/officeDocument/2006/relationships/hyperlink" Target="https://ilovecoding.org/courses/htmlcss2" TargetMode="External"/><Relationship Id="rId5"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hyperlink" Target="https://www.pixelartcss.com/" TargetMode="Externa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hyperlink" Target="https://rupl.github.io/unfold/" TargetMode="External"/><Relationship Id="rId4" Type="http://schemas.openxmlformats.org/officeDocument/2006/relationships/image" Target="../media/image55.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62.png"/><Relationship Id="rId4" Type="http://schemas.openxmlformats.org/officeDocument/2006/relationships/image" Target="../media/image58.png"/><Relationship Id="rId5" Type="http://schemas.openxmlformats.org/officeDocument/2006/relationships/hyperlink" Target="https://themewagon.com/themes/free-bootstrap-4-html5-charity-website-template-givehope/"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57.png"/><Relationship Id="rId4" Type="http://schemas.openxmlformats.org/officeDocument/2006/relationships/hyperlink" Target="https://htmlcheatsheet.com/" TargetMode="External"/><Relationship Id="rId5" Type="http://schemas.openxmlformats.org/officeDocument/2006/relationships/hyperlink" Target="https://www.w3schools.com/" TargetMode="External"/><Relationship Id="rId6"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hyperlink" Target="https://www.indeed.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codecademy.com/explore/sorting-quiz" TargetMode="External"/><Relationship Id="rId4" Type="http://schemas.openxmlformats.org/officeDocument/2006/relationships/image" Target="../media/image13.png"/><Relationship Id="rId5" Type="http://schemas.openxmlformats.org/officeDocument/2006/relationships/image" Target="../media/image16.png"/><Relationship Id="rId6"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s://creativepro.com/graphic-designers-need-learn-coding-competitive/"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hyperlink" Target="https://summerwp.tonyaskinner.repl.co/" TargetMode="Externa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ctrTitle"/>
          </p:nvPr>
        </p:nvSpPr>
        <p:spPr>
          <a:xfrm>
            <a:off x="-154656" y="3126125"/>
            <a:ext cx="8823300" cy="594000"/>
          </a:xfrm>
          <a:prstGeom prst="rect">
            <a:avLst/>
          </a:prstGeom>
          <a:noFill/>
          <a:ln>
            <a:noFill/>
          </a:ln>
        </p:spPr>
        <p:txBody>
          <a:bodyPr anchorCtr="0" anchor="b" bIns="45700" lIns="91425" spcFirstLastPara="1" rIns="91425" wrap="square" tIns="45700">
            <a:noAutofit/>
          </a:bodyPr>
          <a:lstStyle/>
          <a:p>
            <a:pPr indent="0" lvl="0" marL="0" rtl="0" algn="r">
              <a:lnSpc>
                <a:spcPct val="90000"/>
              </a:lnSpc>
              <a:spcBef>
                <a:spcPts val="0"/>
              </a:spcBef>
              <a:spcAft>
                <a:spcPts val="0"/>
              </a:spcAft>
              <a:buClr>
                <a:schemeClr val="dk1"/>
              </a:buClr>
              <a:buSzPts val="3600"/>
              <a:buFont typeface="Arial"/>
              <a:buNone/>
            </a:pPr>
            <a:r>
              <a:rPr lang="en-US"/>
              <a:t>Teaching Coding with </a:t>
            </a:r>
            <a:br>
              <a:rPr lang="en-US"/>
            </a:br>
            <a:r>
              <a:rPr lang="en-US"/>
              <a:t>HTML and CSS in Web Design</a:t>
            </a:r>
            <a:endParaRPr/>
          </a:p>
        </p:txBody>
      </p:sp>
      <p:sp>
        <p:nvSpPr>
          <p:cNvPr id="61" name="Google Shape;61;p14"/>
          <p:cNvSpPr txBox="1"/>
          <p:nvPr>
            <p:ph idx="1" type="subTitle"/>
          </p:nvPr>
        </p:nvSpPr>
        <p:spPr>
          <a:xfrm>
            <a:off x="2907792" y="3754737"/>
            <a:ext cx="5760720" cy="460647"/>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rgbClr val="0099A7"/>
              </a:buClr>
              <a:buSzPts val="2000"/>
              <a:buNone/>
            </a:pPr>
            <a:r>
              <a:rPr lang="en-US"/>
              <a:t>Tonya Skinner, Presenter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3"/>
          <p:cNvSpPr txBox="1"/>
          <p:nvPr>
            <p:ph idx="1" type="body"/>
          </p:nvPr>
        </p:nvSpPr>
        <p:spPr>
          <a:xfrm>
            <a:off x="221075" y="4385494"/>
            <a:ext cx="8681700" cy="309600"/>
          </a:xfrm>
          <a:prstGeom prst="rect">
            <a:avLst/>
          </a:prstGeom>
          <a:noFill/>
          <a:ln>
            <a:noFill/>
          </a:ln>
        </p:spPr>
        <p:txBody>
          <a:bodyPr anchorCtr="0" anchor="t" bIns="45700" lIns="91425" spcFirstLastPara="1" rIns="91425" wrap="square" tIns="45700">
            <a:normAutofit lnSpcReduction="10000"/>
          </a:bodyPr>
          <a:lstStyle/>
          <a:p>
            <a:pPr indent="-57150" lvl="0" marL="171450" rtl="0" algn="l">
              <a:lnSpc>
                <a:spcPct val="90000"/>
              </a:lnSpc>
              <a:spcBef>
                <a:spcPts val="0"/>
              </a:spcBef>
              <a:spcAft>
                <a:spcPts val="0"/>
              </a:spcAft>
              <a:buClr>
                <a:srgbClr val="2E2925"/>
              </a:buClr>
              <a:buSzPts val="1800"/>
              <a:buNone/>
            </a:pPr>
            <a:r>
              <a:rPr lang="en-US" sz="1600" u="sng">
                <a:solidFill>
                  <a:schemeClr val="hlink"/>
                </a:solidFill>
                <a:hlinkClick r:id="rId3"/>
              </a:rPr>
              <a:t>https://junilearning.com/blog/guide/ways-coding-teaches-kids-problem-solving/</a:t>
            </a:r>
            <a:r>
              <a:rPr lang="en-US" sz="1600"/>
              <a:t> </a:t>
            </a:r>
            <a:endParaRPr sz="1600"/>
          </a:p>
        </p:txBody>
      </p:sp>
      <p:sp>
        <p:nvSpPr>
          <p:cNvPr id="139" name="Google Shape;139;p23"/>
          <p:cNvSpPr txBox="1"/>
          <p:nvPr>
            <p:ph type="title"/>
          </p:nvPr>
        </p:nvSpPr>
        <p:spPr>
          <a:xfrm>
            <a:off x="221065" y="369948"/>
            <a:ext cx="8681700" cy="5085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Arial"/>
              <a:buNone/>
            </a:pPr>
            <a:r>
              <a:rPr lang="en-US"/>
              <a:t>Critical Thinking and Problem Solving are KEY!</a:t>
            </a:r>
            <a:endParaRPr/>
          </a:p>
        </p:txBody>
      </p:sp>
      <p:sp>
        <p:nvSpPr>
          <p:cNvPr id="140" name="Google Shape;140;p23"/>
          <p:cNvSpPr/>
          <p:nvPr/>
        </p:nvSpPr>
        <p:spPr>
          <a:xfrm rot="-275518">
            <a:off x="487266" y="1497881"/>
            <a:ext cx="2012259" cy="1109958"/>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700">
                <a:latin typeface="Bowlby One SC"/>
                <a:ea typeface="Bowlby One SC"/>
                <a:cs typeface="Bowlby One SC"/>
                <a:sym typeface="Bowlby One SC"/>
              </a:rPr>
              <a:t>Planning</a:t>
            </a:r>
            <a:endParaRPr sz="1700">
              <a:latin typeface="Bowlby One SC"/>
              <a:ea typeface="Bowlby One SC"/>
              <a:cs typeface="Bowlby One SC"/>
              <a:sym typeface="Bowlby One SC"/>
            </a:endParaRPr>
          </a:p>
        </p:txBody>
      </p:sp>
      <p:sp>
        <p:nvSpPr>
          <p:cNvPr id="141" name="Google Shape;141;p23"/>
          <p:cNvSpPr/>
          <p:nvPr/>
        </p:nvSpPr>
        <p:spPr>
          <a:xfrm rot="462404">
            <a:off x="790737" y="2840915"/>
            <a:ext cx="2543575" cy="110982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700">
                <a:latin typeface="Bowlby One SC"/>
                <a:ea typeface="Bowlby One SC"/>
                <a:cs typeface="Bowlby One SC"/>
                <a:sym typeface="Bowlby One SC"/>
              </a:rPr>
              <a:t>DECOMPOSITION</a:t>
            </a:r>
            <a:endParaRPr sz="1700">
              <a:latin typeface="Bowlby One SC"/>
              <a:ea typeface="Bowlby One SC"/>
              <a:cs typeface="Bowlby One SC"/>
              <a:sym typeface="Bowlby One SC"/>
            </a:endParaRPr>
          </a:p>
        </p:txBody>
      </p:sp>
      <p:sp>
        <p:nvSpPr>
          <p:cNvPr id="142" name="Google Shape;142;p23"/>
          <p:cNvSpPr/>
          <p:nvPr/>
        </p:nvSpPr>
        <p:spPr>
          <a:xfrm rot="-275518">
            <a:off x="2822391" y="1730506"/>
            <a:ext cx="2012259" cy="1109958"/>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700">
                <a:latin typeface="Bowlby One SC"/>
                <a:ea typeface="Bowlby One SC"/>
                <a:cs typeface="Bowlby One SC"/>
                <a:sym typeface="Bowlby One SC"/>
              </a:rPr>
              <a:t>TESTING</a:t>
            </a:r>
            <a:endParaRPr sz="1700">
              <a:latin typeface="Bowlby One SC"/>
              <a:ea typeface="Bowlby One SC"/>
              <a:cs typeface="Bowlby One SC"/>
              <a:sym typeface="Bowlby One SC"/>
            </a:endParaRPr>
          </a:p>
        </p:txBody>
      </p:sp>
      <p:sp>
        <p:nvSpPr>
          <p:cNvPr id="143" name="Google Shape;143;p23"/>
          <p:cNvSpPr/>
          <p:nvPr/>
        </p:nvSpPr>
        <p:spPr>
          <a:xfrm rot="315146">
            <a:off x="5032189" y="1395607"/>
            <a:ext cx="2012149" cy="1109869"/>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700">
                <a:latin typeface="Bowlby One SC"/>
                <a:ea typeface="Bowlby One SC"/>
                <a:cs typeface="Bowlby One SC"/>
                <a:sym typeface="Bowlby One SC"/>
              </a:rPr>
              <a:t>FINDING HELP</a:t>
            </a:r>
            <a:endParaRPr sz="1700">
              <a:latin typeface="Bowlby One SC"/>
              <a:ea typeface="Bowlby One SC"/>
              <a:cs typeface="Bowlby One SC"/>
              <a:sym typeface="Bowlby One SC"/>
            </a:endParaRPr>
          </a:p>
        </p:txBody>
      </p:sp>
      <p:sp>
        <p:nvSpPr>
          <p:cNvPr id="144" name="Google Shape;144;p23"/>
          <p:cNvSpPr/>
          <p:nvPr/>
        </p:nvSpPr>
        <p:spPr>
          <a:xfrm rot="-275518">
            <a:off x="3858116" y="2856456"/>
            <a:ext cx="2012259" cy="1109958"/>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700">
                <a:latin typeface="Bowlby One SC"/>
                <a:ea typeface="Bowlby One SC"/>
                <a:cs typeface="Bowlby One SC"/>
                <a:sym typeface="Bowlby One SC"/>
              </a:rPr>
              <a:t>DEBUGGING</a:t>
            </a:r>
            <a:endParaRPr sz="1700">
              <a:latin typeface="Bowlby One SC"/>
              <a:ea typeface="Bowlby One SC"/>
              <a:cs typeface="Bowlby One SC"/>
              <a:sym typeface="Bowlby One SC"/>
            </a:endParaRPr>
          </a:p>
        </p:txBody>
      </p:sp>
      <p:sp>
        <p:nvSpPr>
          <p:cNvPr id="145" name="Google Shape;145;p23"/>
          <p:cNvSpPr/>
          <p:nvPr/>
        </p:nvSpPr>
        <p:spPr>
          <a:xfrm rot="437141">
            <a:off x="6232991" y="2764648"/>
            <a:ext cx="2547770" cy="1109954"/>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700">
                <a:latin typeface="Bowlby One SC"/>
                <a:ea typeface="Bowlby One SC"/>
                <a:cs typeface="Bowlby One SC"/>
                <a:sym typeface="Bowlby One SC"/>
              </a:rPr>
              <a:t>COMMUNICATION</a:t>
            </a:r>
            <a:endParaRPr sz="1700">
              <a:latin typeface="Bowlby One SC"/>
              <a:ea typeface="Bowlby One SC"/>
              <a:cs typeface="Bowlby One SC"/>
              <a:sym typeface="Bowlby One S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4"/>
          <p:cNvSpPr txBox="1"/>
          <p:nvPr>
            <p:ph idx="1" type="body"/>
          </p:nvPr>
        </p:nvSpPr>
        <p:spPr>
          <a:xfrm>
            <a:off x="221075" y="4186494"/>
            <a:ext cx="8681700" cy="508500"/>
          </a:xfrm>
          <a:prstGeom prst="rect">
            <a:avLst/>
          </a:prstGeom>
        </p:spPr>
        <p:txBody>
          <a:bodyPr anchorCtr="0" anchor="t" bIns="45700" lIns="91425" spcFirstLastPara="1" rIns="91425" wrap="square" tIns="45700">
            <a:normAutofit/>
          </a:bodyPr>
          <a:lstStyle/>
          <a:p>
            <a:pPr indent="0" lvl="0" marL="0" rtl="0" algn="l">
              <a:spcBef>
                <a:spcPts val="750"/>
              </a:spcBef>
              <a:spcAft>
                <a:spcPts val="0"/>
              </a:spcAft>
              <a:buNone/>
            </a:pPr>
            <a:r>
              <a:rPr lang="en-US" u="sng">
                <a:solidFill>
                  <a:schemeClr val="hlink"/>
                </a:solidFill>
                <a:hlinkClick r:id="rId3"/>
              </a:rPr>
              <a:t>http://www.training-n-development.com/blog/understand-difference-html-css/</a:t>
            </a:r>
            <a:r>
              <a:rPr lang="en-US"/>
              <a:t> </a:t>
            </a:r>
            <a:endParaRPr/>
          </a:p>
        </p:txBody>
      </p:sp>
      <p:sp>
        <p:nvSpPr>
          <p:cNvPr id="152" name="Google Shape;152;p24"/>
          <p:cNvSpPr txBox="1"/>
          <p:nvPr>
            <p:ph type="title"/>
          </p:nvPr>
        </p:nvSpPr>
        <p:spPr>
          <a:xfrm>
            <a:off x="221065" y="369948"/>
            <a:ext cx="8681700" cy="5085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HTML vs CSS</a:t>
            </a:r>
            <a:endParaRPr/>
          </a:p>
        </p:txBody>
      </p:sp>
      <p:pic>
        <p:nvPicPr>
          <p:cNvPr id="153" name="Google Shape;153;p24"/>
          <p:cNvPicPr preferRelativeResize="0"/>
          <p:nvPr/>
        </p:nvPicPr>
        <p:blipFill>
          <a:blip r:embed="rId4">
            <a:alphaModFix/>
          </a:blip>
          <a:stretch>
            <a:fillRect/>
          </a:stretch>
        </p:blipFill>
        <p:spPr>
          <a:xfrm>
            <a:off x="2051563" y="958648"/>
            <a:ext cx="5040871" cy="3003246"/>
          </a:xfrm>
          <a:prstGeom prst="rect">
            <a:avLst/>
          </a:prstGeom>
          <a:noFill/>
          <a:ln cap="flat" cmpd="sng" w="28575">
            <a:solidFill>
              <a:srgbClr val="EE7421"/>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5"/>
          <p:cNvSpPr txBox="1"/>
          <p:nvPr>
            <p:ph idx="1" type="body"/>
          </p:nvPr>
        </p:nvSpPr>
        <p:spPr>
          <a:xfrm>
            <a:off x="221075" y="4250144"/>
            <a:ext cx="8681700" cy="444900"/>
          </a:xfrm>
          <a:prstGeom prst="rect">
            <a:avLst/>
          </a:prstGeom>
        </p:spPr>
        <p:txBody>
          <a:bodyPr anchorCtr="0" anchor="t" bIns="45700" lIns="91425" spcFirstLastPara="1" rIns="91425" wrap="square" tIns="45700">
            <a:normAutofit fontScale="62500" lnSpcReduction="20000"/>
          </a:bodyPr>
          <a:lstStyle/>
          <a:p>
            <a:pPr indent="0" lvl="0" marL="0" rtl="0" algn="l">
              <a:spcBef>
                <a:spcPts val="750"/>
              </a:spcBef>
              <a:spcAft>
                <a:spcPts val="0"/>
              </a:spcAft>
              <a:buNone/>
            </a:pPr>
            <a:r>
              <a:rPr lang="en-US" u="sng">
                <a:solidFill>
                  <a:schemeClr val="hlink"/>
                </a:solidFill>
                <a:hlinkClick r:id="rId3"/>
              </a:rPr>
              <a:t>https://www.amberddesign.com/cheeseburger-with-html-and-css/</a:t>
            </a:r>
            <a:r>
              <a:rPr lang="en-US"/>
              <a:t> </a:t>
            </a:r>
            <a:endParaRPr/>
          </a:p>
          <a:p>
            <a:pPr indent="0" lvl="0" marL="0" rtl="0" algn="l">
              <a:spcBef>
                <a:spcPts val="750"/>
              </a:spcBef>
              <a:spcAft>
                <a:spcPts val="0"/>
              </a:spcAft>
              <a:buNone/>
            </a:pPr>
            <a:r>
              <a:rPr lang="en-US"/>
              <a:t>Starting Example→  </a:t>
            </a:r>
            <a:r>
              <a:rPr lang="en-US" u="sng">
                <a:solidFill>
                  <a:schemeClr val="hlink"/>
                </a:solidFill>
                <a:hlinkClick r:id="rId4"/>
              </a:rPr>
              <a:t>https://replit.com/@TonyaSkinner/burger</a:t>
            </a:r>
            <a:r>
              <a:rPr lang="en-US"/>
              <a:t> </a:t>
            </a:r>
            <a:endParaRPr/>
          </a:p>
        </p:txBody>
      </p:sp>
      <p:sp>
        <p:nvSpPr>
          <p:cNvPr id="160" name="Google Shape;160;p25"/>
          <p:cNvSpPr txBox="1"/>
          <p:nvPr>
            <p:ph type="title"/>
          </p:nvPr>
        </p:nvSpPr>
        <p:spPr>
          <a:xfrm>
            <a:off x="221065" y="369948"/>
            <a:ext cx="8681700" cy="5085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Easy Way to Introduce - Burger!</a:t>
            </a:r>
            <a:endParaRPr/>
          </a:p>
        </p:txBody>
      </p:sp>
      <p:pic>
        <p:nvPicPr>
          <p:cNvPr id="161" name="Google Shape;161;p25"/>
          <p:cNvPicPr preferRelativeResize="0"/>
          <p:nvPr/>
        </p:nvPicPr>
        <p:blipFill>
          <a:blip r:embed="rId5">
            <a:alphaModFix/>
          </a:blip>
          <a:stretch>
            <a:fillRect/>
          </a:stretch>
        </p:blipFill>
        <p:spPr>
          <a:xfrm>
            <a:off x="4537925" y="985723"/>
            <a:ext cx="3982981" cy="3066896"/>
          </a:xfrm>
          <a:prstGeom prst="rect">
            <a:avLst/>
          </a:prstGeom>
          <a:noFill/>
          <a:ln cap="flat" cmpd="sng" w="28575">
            <a:solidFill>
              <a:schemeClr val="dk2"/>
            </a:solidFill>
            <a:prstDash val="solid"/>
            <a:round/>
            <a:headEnd len="sm" w="sm" type="none"/>
            <a:tailEnd len="sm" w="sm" type="none"/>
          </a:ln>
        </p:spPr>
      </p:pic>
      <p:pic>
        <p:nvPicPr>
          <p:cNvPr id="162" name="Google Shape;162;p25"/>
          <p:cNvPicPr preferRelativeResize="0"/>
          <p:nvPr/>
        </p:nvPicPr>
        <p:blipFill>
          <a:blip r:embed="rId6">
            <a:alphaModFix/>
          </a:blip>
          <a:stretch>
            <a:fillRect/>
          </a:stretch>
        </p:blipFill>
        <p:spPr>
          <a:xfrm>
            <a:off x="1262300" y="985723"/>
            <a:ext cx="2409069" cy="3066896"/>
          </a:xfrm>
          <a:prstGeom prst="rect">
            <a:avLst/>
          </a:prstGeom>
          <a:noFill/>
          <a:ln cap="flat" cmpd="sng" w="28575">
            <a:solidFill>
              <a:schemeClr val="dk2"/>
            </a:solidFill>
            <a:prstDash val="solid"/>
            <a:round/>
            <a:headEnd len="sm" w="sm" type="none"/>
            <a:tailEnd len="sm" w="sm" type="none"/>
          </a:ln>
        </p:spPr>
      </p:pic>
      <p:sp>
        <p:nvSpPr>
          <p:cNvPr id="163" name="Google Shape;163;p25"/>
          <p:cNvSpPr/>
          <p:nvPr/>
        </p:nvSpPr>
        <p:spPr>
          <a:xfrm>
            <a:off x="5242575" y="4368850"/>
            <a:ext cx="3783300" cy="675600"/>
          </a:xfrm>
          <a:prstGeom prst="rect">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Bonus Tool→ PiliApp </a:t>
            </a:r>
            <a:r>
              <a:rPr lang="en-US" u="sng">
                <a:solidFill>
                  <a:schemeClr val="hlink"/>
                </a:solidFill>
                <a:hlinkClick r:id="rId7"/>
              </a:rPr>
              <a:t>Webpage Pixel Ruler</a:t>
            </a:r>
            <a:endParaRPr/>
          </a:p>
          <a:p>
            <a:pPr indent="0" lvl="0" marL="0" rtl="0" algn="l">
              <a:spcBef>
                <a:spcPts val="0"/>
              </a:spcBef>
              <a:spcAft>
                <a:spcPts val="0"/>
              </a:spcAft>
              <a:buNone/>
            </a:pPr>
            <a:r>
              <a:rPr lang="en-US" u="sng">
                <a:solidFill>
                  <a:schemeClr val="hlink"/>
                </a:solidFill>
                <a:hlinkClick r:id="rId8"/>
              </a:rPr>
              <a:t>https://www.piliapp.com/</a:t>
            </a:r>
            <a:r>
              <a:rPr lang="en-US"/>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6"/>
          <p:cNvSpPr txBox="1"/>
          <p:nvPr>
            <p:ph idx="1" type="body"/>
          </p:nvPr>
        </p:nvSpPr>
        <p:spPr>
          <a:xfrm>
            <a:off x="221075" y="4277225"/>
            <a:ext cx="8468700" cy="424200"/>
          </a:xfrm>
          <a:prstGeom prst="rect">
            <a:avLst/>
          </a:prstGeom>
        </p:spPr>
        <p:txBody>
          <a:bodyPr anchorCtr="0" anchor="t" bIns="45700" lIns="91425" spcFirstLastPara="1" rIns="91425" wrap="square" tIns="45700">
            <a:normAutofit/>
          </a:bodyPr>
          <a:lstStyle/>
          <a:p>
            <a:pPr indent="0" lvl="0" marL="0" rtl="0" algn="l">
              <a:spcBef>
                <a:spcPts val="750"/>
              </a:spcBef>
              <a:spcAft>
                <a:spcPts val="0"/>
              </a:spcAft>
              <a:buNone/>
            </a:pPr>
            <a:r>
              <a:rPr lang="en-US" u="sng">
                <a:solidFill>
                  <a:schemeClr val="hlink"/>
                </a:solidFill>
                <a:hlinkClick r:id="rId3"/>
              </a:rPr>
              <a:t>https://learncssgrid.com/</a:t>
            </a:r>
            <a:r>
              <a:rPr lang="en-US"/>
              <a:t> </a:t>
            </a:r>
            <a:endParaRPr/>
          </a:p>
        </p:txBody>
      </p:sp>
      <p:sp>
        <p:nvSpPr>
          <p:cNvPr id="170" name="Google Shape;170;p26"/>
          <p:cNvSpPr txBox="1"/>
          <p:nvPr>
            <p:ph type="title"/>
          </p:nvPr>
        </p:nvSpPr>
        <p:spPr>
          <a:xfrm>
            <a:off x="221065" y="369948"/>
            <a:ext cx="8681700" cy="5085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RESOURCE:  CSS Grid</a:t>
            </a:r>
            <a:endParaRPr/>
          </a:p>
        </p:txBody>
      </p:sp>
      <p:pic>
        <p:nvPicPr>
          <p:cNvPr id="171" name="Google Shape;171;p26"/>
          <p:cNvPicPr preferRelativeResize="0"/>
          <p:nvPr/>
        </p:nvPicPr>
        <p:blipFill>
          <a:blip r:embed="rId4">
            <a:alphaModFix/>
          </a:blip>
          <a:stretch>
            <a:fillRect/>
          </a:stretch>
        </p:blipFill>
        <p:spPr>
          <a:xfrm>
            <a:off x="1125513" y="1121073"/>
            <a:ext cx="6872819" cy="3093977"/>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7"/>
          <p:cNvSpPr txBox="1"/>
          <p:nvPr>
            <p:ph idx="1" type="body"/>
          </p:nvPr>
        </p:nvSpPr>
        <p:spPr>
          <a:xfrm>
            <a:off x="221075" y="4277225"/>
            <a:ext cx="8468700" cy="424200"/>
          </a:xfrm>
          <a:prstGeom prst="rect">
            <a:avLst/>
          </a:prstGeom>
        </p:spPr>
        <p:txBody>
          <a:bodyPr anchorCtr="0" anchor="t" bIns="45700" lIns="91425" spcFirstLastPara="1" rIns="91425" wrap="square" tIns="45700">
            <a:normAutofit/>
          </a:bodyPr>
          <a:lstStyle/>
          <a:p>
            <a:pPr indent="0" lvl="0" marL="0" rtl="0" algn="l">
              <a:spcBef>
                <a:spcPts val="750"/>
              </a:spcBef>
              <a:spcAft>
                <a:spcPts val="0"/>
              </a:spcAft>
              <a:buNone/>
            </a:pPr>
            <a:r>
              <a:rPr lang="en-US" u="sng">
                <a:solidFill>
                  <a:schemeClr val="hlink"/>
                </a:solidFill>
                <a:hlinkClick r:id="rId3"/>
              </a:rPr>
              <a:t>https://grid.layoutit.com/</a:t>
            </a:r>
            <a:r>
              <a:rPr lang="en-US"/>
              <a:t> </a:t>
            </a:r>
            <a:endParaRPr/>
          </a:p>
        </p:txBody>
      </p:sp>
      <p:sp>
        <p:nvSpPr>
          <p:cNvPr id="178" name="Google Shape;178;p27"/>
          <p:cNvSpPr txBox="1"/>
          <p:nvPr>
            <p:ph type="title"/>
          </p:nvPr>
        </p:nvSpPr>
        <p:spPr>
          <a:xfrm>
            <a:off x="221065" y="369948"/>
            <a:ext cx="8681700" cy="5085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RESOURCE:  Grid Layoutit!</a:t>
            </a:r>
            <a:endParaRPr/>
          </a:p>
        </p:txBody>
      </p:sp>
      <p:pic>
        <p:nvPicPr>
          <p:cNvPr id="179" name="Google Shape;179;p27"/>
          <p:cNvPicPr preferRelativeResize="0"/>
          <p:nvPr/>
        </p:nvPicPr>
        <p:blipFill>
          <a:blip r:embed="rId4">
            <a:alphaModFix/>
          </a:blip>
          <a:stretch>
            <a:fillRect/>
          </a:stretch>
        </p:blipFill>
        <p:spPr>
          <a:xfrm>
            <a:off x="1574513" y="985823"/>
            <a:ext cx="5994983" cy="3093977"/>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8"/>
          <p:cNvSpPr txBox="1"/>
          <p:nvPr>
            <p:ph idx="1" type="body"/>
          </p:nvPr>
        </p:nvSpPr>
        <p:spPr>
          <a:xfrm>
            <a:off x="221071" y="1457100"/>
            <a:ext cx="5492700" cy="3237900"/>
          </a:xfrm>
          <a:prstGeom prst="rect">
            <a:avLst/>
          </a:prstGeom>
        </p:spPr>
        <p:txBody>
          <a:bodyPr anchorCtr="0" anchor="t" bIns="45700" lIns="91425" spcFirstLastPara="1" rIns="91425" wrap="square" tIns="45700">
            <a:normAutofit/>
          </a:bodyPr>
          <a:lstStyle/>
          <a:p>
            <a:pPr indent="0" lvl="0" marL="0" rtl="0" algn="l">
              <a:spcBef>
                <a:spcPts val="750"/>
              </a:spcBef>
              <a:spcAft>
                <a:spcPts val="0"/>
              </a:spcAft>
              <a:buNone/>
            </a:pPr>
            <a:r>
              <a:rPr lang="en-US"/>
              <a:t>Lots of generators online--</a:t>
            </a:r>
            <a:endParaRPr/>
          </a:p>
          <a:p>
            <a:pPr indent="0" lvl="0" marL="0" rtl="0" algn="l">
              <a:spcBef>
                <a:spcPts val="750"/>
              </a:spcBef>
              <a:spcAft>
                <a:spcPts val="0"/>
              </a:spcAft>
              <a:buNone/>
            </a:pPr>
            <a:r>
              <a:t/>
            </a:r>
            <a:endParaRPr/>
          </a:p>
          <a:p>
            <a:pPr indent="0" lvl="0" marL="0" rtl="0" algn="l">
              <a:spcBef>
                <a:spcPts val="750"/>
              </a:spcBef>
              <a:spcAft>
                <a:spcPts val="0"/>
              </a:spcAft>
              <a:buNone/>
            </a:pPr>
            <a:r>
              <a:rPr lang="en-US" u="sng">
                <a:solidFill>
                  <a:schemeClr val="hlink"/>
                </a:solidFill>
                <a:hlinkClick r:id="rId3"/>
              </a:rPr>
              <a:t>https://www.cssportal.com/css-style-editor/</a:t>
            </a:r>
            <a:endParaRPr/>
          </a:p>
          <a:p>
            <a:pPr indent="0" lvl="0" marL="0" rtl="0" algn="l">
              <a:spcBef>
                <a:spcPts val="750"/>
              </a:spcBef>
              <a:spcAft>
                <a:spcPts val="0"/>
              </a:spcAft>
              <a:buNone/>
            </a:pPr>
            <a:r>
              <a:rPr lang="en-US" u="sng">
                <a:solidFill>
                  <a:schemeClr val="hlink"/>
                </a:solidFill>
                <a:hlinkClick r:id="rId4"/>
              </a:rPr>
              <a:t>https://animista.net/</a:t>
            </a:r>
            <a:endParaRPr/>
          </a:p>
          <a:p>
            <a:pPr indent="0" lvl="0" marL="0" rtl="0" algn="l">
              <a:spcBef>
                <a:spcPts val="750"/>
              </a:spcBef>
              <a:spcAft>
                <a:spcPts val="0"/>
              </a:spcAft>
              <a:buNone/>
            </a:pPr>
            <a:r>
              <a:rPr lang="en-US" u="sng">
                <a:solidFill>
                  <a:schemeClr val="hlink"/>
                </a:solidFill>
                <a:hlinkClick r:id="rId5"/>
              </a:rPr>
              <a:t>https://angrytools.com/css/animation/</a:t>
            </a:r>
            <a:r>
              <a:rPr lang="en-US"/>
              <a:t> </a:t>
            </a:r>
            <a:endParaRPr/>
          </a:p>
          <a:p>
            <a:pPr indent="0" lvl="0" marL="0" rtl="0" algn="l">
              <a:spcBef>
                <a:spcPts val="750"/>
              </a:spcBef>
              <a:spcAft>
                <a:spcPts val="0"/>
              </a:spcAft>
              <a:buNone/>
            </a:pPr>
            <a:r>
              <a:rPr lang="en-US" u="sng">
                <a:solidFill>
                  <a:schemeClr val="hlink"/>
                </a:solidFill>
                <a:hlinkClick r:id="rId6"/>
              </a:rPr>
              <a:t>https://bennettfeely.com/clippy/</a:t>
            </a:r>
            <a:r>
              <a:rPr lang="en-US"/>
              <a:t> </a:t>
            </a:r>
            <a:endParaRPr/>
          </a:p>
          <a:p>
            <a:pPr indent="0" lvl="0" marL="0" rtl="0" algn="l">
              <a:spcBef>
                <a:spcPts val="750"/>
              </a:spcBef>
              <a:spcAft>
                <a:spcPts val="0"/>
              </a:spcAft>
              <a:buNone/>
            </a:pPr>
            <a:r>
              <a:rPr lang="en-US"/>
              <a:t> </a:t>
            </a:r>
            <a:endParaRPr/>
          </a:p>
          <a:p>
            <a:pPr indent="0" lvl="0" marL="0" rtl="0" algn="l">
              <a:spcBef>
                <a:spcPts val="750"/>
              </a:spcBef>
              <a:spcAft>
                <a:spcPts val="0"/>
              </a:spcAft>
              <a:buNone/>
            </a:pPr>
            <a:r>
              <a:t/>
            </a:r>
            <a:endParaRPr/>
          </a:p>
        </p:txBody>
      </p:sp>
      <p:sp>
        <p:nvSpPr>
          <p:cNvPr id="186" name="Google Shape;186;p28"/>
          <p:cNvSpPr txBox="1"/>
          <p:nvPr>
            <p:ph type="title"/>
          </p:nvPr>
        </p:nvSpPr>
        <p:spPr>
          <a:xfrm>
            <a:off x="221065" y="369948"/>
            <a:ext cx="8681700" cy="5085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Show How CSS Works...</a:t>
            </a:r>
            <a:endParaRPr/>
          </a:p>
        </p:txBody>
      </p:sp>
      <p:sp>
        <p:nvSpPr>
          <p:cNvPr id="187" name="Google Shape;187;p28"/>
          <p:cNvSpPr/>
          <p:nvPr/>
        </p:nvSpPr>
        <p:spPr>
          <a:xfrm>
            <a:off x="5589400" y="1379200"/>
            <a:ext cx="3059100" cy="33159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i="1" lang="en-US" sz="2000"/>
              <a:t>Can embed CSS code into Google Sites or other web editors using the embed HTML functions; CSS code must go between &lt;style&gt; and &lt;/style&gt; tags first!</a:t>
            </a:r>
            <a:endParaRPr i="1" sz="2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9"/>
          <p:cNvSpPr txBox="1"/>
          <p:nvPr>
            <p:ph type="title"/>
          </p:nvPr>
        </p:nvSpPr>
        <p:spPr>
          <a:xfrm>
            <a:off x="221065" y="1169964"/>
            <a:ext cx="8681700" cy="5154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Oh, I have zero budget, so...</a:t>
            </a:r>
            <a:endParaRPr/>
          </a:p>
        </p:txBody>
      </p:sp>
      <p:sp>
        <p:nvSpPr>
          <p:cNvPr id="194" name="Google Shape;194;p29"/>
          <p:cNvSpPr/>
          <p:nvPr/>
        </p:nvSpPr>
        <p:spPr>
          <a:xfrm>
            <a:off x="3116725" y="2170900"/>
            <a:ext cx="2684400" cy="2684400"/>
          </a:xfrm>
          <a:prstGeom prst="ellipse">
            <a:avLst/>
          </a:prstGeom>
          <a:solidFill>
            <a:srgbClr val="0099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500">
                <a:solidFill>
                  <a:schemeClr val="lt1"/>
                </a:solidFill>
                <a:latin typeface="Bowlby One SC"/>
                <a:ea typeface="Bowlby One SC"/>
                <a:cs typeface="Bowlby One SC"/>
                <a:sym typeface="Bowlby One SC"/>
              </a:rPr>
              <a:t>$0</a:t>
            </a:r>
            <a:endParaRPr sz="9500">
              <a:solidFill>
                <a:schemeClr val="lt1"/>
              </a:solidFill>
              <a:latin typeface="Bowlby One SC"/>
              <a:ea typeface="Bowlby One SC"/>
              <a:cs typeface="Bowlby One SC"/>
              <a:sym typeface="Bowlby One S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0"/>
          <p:cNvSpPr txBox="1"/>
          <p:nvPr>
            <p:ph type="title"/>
          </p:nvPr>
        </p:nvSpPr>
        <p:spPr>
          <a:xfrm>
            <a:off x="221065" y="369948"/>
            <a:ext cx="8681700" cy="5085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Coding Webpages in the Cloud</a:t>
            </a:r>
            <a:endParaRPr/>
          </a:p>
        </p:txBody>
      </p:sp>
      <p:pic>
        <p:nvPicPr>
          <p:cNvPr id="201" name="Google Shape;201;p30"/>
          <p:cNvPicPr preferRelativeResize="0"/>
          <p:nvPr/>
        </p:nvPicPr>
        <p:blipFill>
          <a:blip r:embed="rId3">
            <a:alphaModFix/>
          </a:blip>
          <a:stretch>
            <a:fillRect/>
          </a:stretch>
        </p:blipFill>
        <p:spPr>
          <a:xfrm>
            <a:off x="660938" y="976698"/>
            <a:ext cx="7822113" cy="3960252"/>
          </a:xfrm>
          <a:prstGeom prst="rect">
            <a:avLst/>
          </a:prstGeom>
          <a:noFill/>
          <a:ln cap="flat" cmpd="sng" w="28575">
            <a:solidFill>
              <a:schemeClr val="dk2"/>
            </a:solidFill>
            <a:prstDash val="solid"/>
            <a:round/>
            <a:headEnd len="sm" w="sm" type="none"/>
            <a:tailEnd len="sm" w="sm" type="none"/>
          </a:ln>
        </p:spPr>
      </p:pic>
      <p:sp>
        <p:nvSpPr>
          <p:cNvPr id="202" name="Google Shape;202;p30"/>
          <p:cNvSpPr/>
          <p:nvPr/>
        </p:nvSpPr>
        <p:spPr>
          <a:xfrm>
            <a:off x="360950" y="3302675"/>
            <a:ext cx="1570200" cy="7491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600">
                <a:latin typeface="Bowlby One SC"/>
                <a:ea typeface="Bowlby One SC"/>
                <a:cs typeface="Bowlby One SC"/>
                <a:sym typeface="Bowlby One SC"/>
              </a:rPr>
              <a:t>REPLIT.COM</a:t>
            </a:r>
            <a:endParaRPr sz="1600">
              <a:latin typeface="Bowlby One SC"/>
              <a:ea typeface="Bowlby One SC"/>
              <a:cs typeface="Bowlby One SC"/>
              <a:sym typeface="Bowlby One S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1"/>
          <p:cNvSpPr txBox="1"/>
          <p:nvPr>
            <p:ph type="title"/>
          </p:nvPr>
        </p:nvSpPr>
        <p:spPr>
          <a:xfrm>
            <a:off x="221065" y="369948"/>
            <a:ext cx="8681700" cy="5085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Free Hosting and File Manager (AwardSpace)</a:t>
            </a:r>
            <a:endParaRPr/>
          </a:p>
        </p:txBody>
      </p:sp>
      <p:pic>
        <p:nvPicPr>
          <p:cNvPr id="209" name="Google Shape;209;p31"/>
          <p:cNvPicPr preferRelativeResize="0"/>
          <p:nvPr/>
        </p:nvPicPr>
        <p:blipFill>
          <a:blip r:embed="rId3">
            <a:alphaModFix/>
          </a:blip>
          <a:stretch>
            <a:fillRect/>
          </a:stretch>
        </p:blipFill>
        <p:spPr>
          <a:xfrm>
            <a:off x="152400" y="1030848"/>
            <a:ext cx="6208959" cy="3960252"/>
          </a:xfrm>
          <a:prstGeom prst="rect">
            <a:avLst/>
          </a:prstGeom>
          <a:noFill/>
          <a:ln cap="flat" cmpd="sng" w="28575">
            <a:solidFill>
              <a:schemeClr val="dk2"/>
            </a:solidFill>
            <a:prstDash val="solid"/>
            <a:round/>
            <a:headEnd len="sm" w="sm" type="none"/>
            <a:tailEnd len="sm" w="sm" type="none"/>
          </a:ln>
        </p:spPr>
      </p:pic>
      <p:pic>
        <p:nvPicPr>
          <p:cNvPr id="210" name="Google Shape;210;p31"/>
          <p:cNvPicPr preferRelativeResize="0"/>
          <p:nvPr/>
        </p:nvPicPr>
        <p:blipFill>
          <a:blip r:embed="rId4">
            <a:alphaModFix/>
          </a:blip>
          <a:stretch>
            <a:fillRect/>
          </a:stretch>
        </p:blipFill>
        <p:spPr>
          <a:xfrm>
            <a:off x="3249524" y="1731550"/>
            <a:ext cx="5894475" cy="1680375"/>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2"/>
          <p:cNvSpPr txBox="1"/>
          <p:nvPr>
            <p:ph type="title"/>
          </p:nvPr>
        </p:nvSpPr>
        <p:spPr>
          <a:xfrm>
            <a:off x="221065" y="369948"/>
            <a:ext cx="8681700" cy="5085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Free WordPress Install in AwardSpace</a:t>
            </a:r>
            <a:endParaRPr/>
          </a:p>
        </p:txBody>
      </p:sp>
      <p:pic>
        <p:nvPicPr>
          <p:cNvPr id="217" name="Google Shape;217;p32"/>
          <p:cNvPicPr preferRelativeResize="0"/>
          <p:nvPr/>
        </p:nvPicPr>
        <p:blipFill>
          <a:blip r:embed="rId3">
            <a:alphaModFix/>
          </a:blip>
          <a:stretch>
            <a:fillRect/>
          </a:stretch>
        </p:blipFill>
        <p:spPr>
          <a:xfrm>
            <a:off x="152400" y="1030850"/>
            <a:ext cx="4333252" cy="3394625"/>
          </a:xfrm>
          <a:prstGeom prst="rect">
            <a:avLst/>
          </a:prstGeom>
          <a:noFill/>
          <a:ln cap="flat" cmpd="sng" w="28575">
            <a:solidFill>
              <a:schemeClr val="dk2"/>
            </a:solidFill>
            <a:prstDash val="solid"/>
            <a:round/>
            <a:headEnd len="sm" w="sm" type="none"/>
            <a:tailEnd len="sm" w="sm" type="none"/>
          </a:ln>
        </p:spPr>
      </p:pic>
      <p:pic>
        <p:nvPicPr>
          <p:cNvPr id="218" name="Google Shape;218;p32"/>
          <p:cNvPicPr preferRelativeResize="0"/>
          <p:nvPr/>
        </p:nvPicPr>
        <p:blipFill>
          <a:blip r:embed="rId4">
            <a:alphaModFix/>
          </a:blip>
          <a:stretch>
            <a:fillRect/>
          </a:stretch>
        </p:blipFill>
        <p:spPr>
          <a:xfrm>
            <a:off x="3549701" y="2423248"/>
            <a:ext cx="5262826" cy="2498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title"/>
          </p:nvPr>
        </p:nvSpPr>
        <p:spPr>
          <a:xfrm>
            <a:off x="221065" y="1169964"/>
            <a:ext cx="8681700" cy="515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SzPts val="990"/>
              <a:buNone/>
            </a:pPr>
            <a:r>
              <a:rPr lang="en-US" sz="4180"/>
              <a:t>Our Backchannel Site  → </a:t>
            </a:r>
            <a:endParaRPr sz="4180"/>
          </a:p>
          <a:p>
            <a:pPr indent="0" lvl="0" marL="0" rtl="0" algn="ctr">
              <a:spcBef>
                <a:spcPts val="0"/>
              </a:spcBef>
              <a:spcAft>
                <a:spcPts val="0"/>
              </a:spcAft>
              <a:buSzPts val="990"/>
              <a:buNone/>
            </a:pPr>
            <a:r>
              <a:rPr lang="en-US" sz="4180"/>
              <a:t>http://bit.ly/nce-wd</a:t>
            </a:r>
            <a:endParaRPr sz="4180"/>
          </a:p>
        </p:txBody>
      </p:sp>
      <p:sp>
        <p:nvSpPr>
          <p:cNvPr id="68" name="Google Shape;68;p15"/>
          <p:cNvSpPr txBox="1"/>
          <p:nvPr/>
        </p:nvSpPr>
        <p:spPr>
          <a:xfrm>
            <a:off x="1279125" y="3287875"/>
            <a:ext cx="6521700" cy="656700"/>
          </a:xfrm>
          <a:prstGeom prst="rect">
            <a:avLst/>
          </a:prstGeom>
          <a:solidFill>
            <a:srgbClr val="0099A7"/>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US" sz="1450" u="sng">
                <a:solidFill>
                  <a:schemeClr val="lt1"/>
                </a:solidFill>
                <a:latin typeface="Bowlby One SC"/>
                <a:ea typeface="Bowlby One SC"/>
                <a:cs typeface="Bowlby One SC"/>
                <a:sym typeface="Bowlby One SC"/>
                <a:hlinkClick r:id="rId3">
                  <a:extLst>
                    <a:ext uri="{A12FA001-AC4F-418D-AE19-62706E023703}">
                      <ahyp:hlinkClr val="tx"/>
                    </a:ext>
                  </a:extLst>
                </a:hlinkClick>
              </a:rPr>
              <a:t>https://www.notebookcast.com/en/board/s2g1e7610254a</a:t>
            </a:r>
            <a:r>
              <a:rPr lang="en-US" sz="1450">
                <a:solidFill>
                  <a:schemeClr val="lt1"/>
                </a:solidFill>
                <a:latin typeface="Bowlby One SC"/>
                <a:ea typeface="Bowlby One SC"/>
                <a:cs typeface="Bowlby One SC"/>
                <a:sym typeface="Bowlby One SC"/>
              </a:rPr>
              <a:t> </a:t>
            </a:r>
            <a:endParaRPr sz="1450">
              <a:solidFill>
                <a:schemeClr val="lt1"/>
              </a:solidFill>
              <a:latin typeface="Bowlby One SC"/>
              <a:ea typeface="Bowlby One SC"/>
              <a:cs typeface="Bowlby One SC"/>
              <a:sym typeface="Bowlby One SC"/>
            </a:endParaRPr>
          </a:p>
          <a:p>
            <a:pPr indent="0" lvl="0" marL="0" rtl="0" algn="l">
              <a:lnSpc>
                <a:spcPct val="115000"/>
              </a:lnSpc>
              <a:spcBef>
                <a:spcPts val="0"/>
              </a:spcBef>
              <a:spcAft>
                <a:spcPts val="0"/>
              </a:spcAft>
              <a:buNone/>
            </a:pPr>
            <a:r>
              <a:t/>
            </a:r>
            <a:endParaRPr>
              <a:solidFill>
                <a:schemeClr val="lt1"/>
              </a:solidFill>
              <a:latin typeface="Bowlby One SC"/>
              <a:ea typeface="Bowlby One SC"/>
              <a:cs typeface="Bowlby One SC"/>
              <a:sym typeface="Bowlby One SC"/>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3"/>
          <p:cNvSpPr txBox="1"/>
          <p:nvPr>
            <p:ph idx="1" type="body"/>
          </p:nvPr>
        </p:nvSpPr>
        <p:spPr>
          <a:xfrm>
            <a:off x="221075" y="1063406"/>
            <a:ext cx="8534700" cy="1846200"/>
          </a:xfrm>
          <a:prstGeom prst="rect">
            <a:avLst/>
          </a:prstGeom>
        </p:spPr>
        <p:txBody>
          <a:bodyPr anchorCtr="0" anchor="t" bIns="45700" lIns="91425" spcFirstLastPara="1" rIns="91425" wrap="square" tIns="45700">
            <a:normAutofit/>
          </a:bodyPr>
          <a:lstStyle/>
          <a:p>
            <a:pPr indent="-349250" lvl="0" marL="457200" rtl="0" algn="l">
              <a:spcBef>
                <a:spcPts val="750"/>
              </a:spcBef>
              <a:spcAft>
                <a:spcPts val="0"/>
              </a:spcAft>
              <a:buSzPts val="1900"/>
              <a:buAutoNum type="arabicPeriod"/>
            </a:pPr>
            <a:r>
              <a:rPr lang="en-US" sz="1900"/>
              <a:t>Great for challenging students to think, research, solve problems!</a:t>
            </a:r>
            <a:endParaRPr sz="1900"/>
          </a:p>
          <a:p>
            <a:pPr indent="-349250" lvl="0" marL="457200" rtl="0" algn="l">
              <a:spcBef>
                <a:spcPts val="1000"/>
              </a:spcBef>
              <a:spcAft>
                <a:spcPts val="0"/>
              </a:spcAft>
              <a:buSzPts val="1900"/>
              <a:buAutoNum type="arabicPeriod"/>
            </a:pPr>
            <a:r>
              <a:rPr lang="en-US" sz="1900"/>
              <a:t>Most solutions are on YouTube, but it’s a great way to learn</a:t>
            </a:r>
            <a:endParaRPr sz="1900"/>
          </a:p>
          <a:p>
            <a:pPr indent="-349250" lvl="0" marL="457200" rtl="0" algn="l">
              <a:spcBef>
                <a:spcPts val="1000"/>
              </a:spcBef>
              <a:spcAft>
                <a:spcPts val="1000"/>
              </a:spcAft>
              <a:buSzPts val="1900"/>
              <a:buAutoNum type="arabicPeriod"/>
            </a:pPr>
            <a:r>
              <a:rPr lang="en-US" sz="1900"/>
              <a:t>Can </a:t>
            </a:r>
            <a:r>
              <a:rPr lang="en-US" sz="1900"/>
              <a:t>create</a:t>
            </a:r>
            <a:r>
              <a:rPr lang="en-US" sz="1900"/>
              <a:t> your own battles if you provide students with the images for the battle to upload into their own</a:t>
            </a:r>
            <a:endParaRPr sz="1900"/>
          </a:p>
        </p:txBody>
      </p:sp>
      <p:sp>
        <p:nvSpPr>
          <p:cNvPr id="225" name="Google Shape;225;p33"/>
          <p:cNvSpPr txBox="1"/>
          <p:nvPr>
            <p:ph type="title"/>
          </p:nvPr>
        </p:nvSpPr>
        <p:spPr>
          <a:xfrm>
            <a:off x="221065" y="524696"/>
            <a:ext cx="8681700" cy="5085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CSS Battles</a:t>
            </a:r>
            <a:endParaRPr/>
          </a:p>
        </p:txBody>
      </p:sp>
      <p:pic>
        <p:nvPicPr>
          <p:cNvPr id="226" name="Google Shape;226;p33"/>
          <p:cNvPicPr preferRelativeResize="0"/>
          <p:nvPr/>
        </p:nvPicPr>
        <p:blipFill>
          <a:blip r:embed="rId3">
            <a:alphaModFix/>
          </a:blip>
          <a:stretch>
            <a:fillRect/>
          </a:stretch>
        </p:blipFill>
        <p:spPr>
          <a:xfrm>
            <a:off x="3880875" y="2647656"/>
            <a:ext cx="5021894" cy="1929095"/>
          </a:xfrm>
          <a:prstGeom prst="rect">
            <a:avLst/>
          </a:prstGeom>
          <a:noFill/>
          <a:ln>
            <a:noFill/>
          </a:ln>
        </p:spPr>
      </p:pic>
      <p:sp>
        <p:nvSpPr>
          <p:cNvPr id="227" name="Google Shape;227;p33"/>
          <p:cNvSpPr/>
          <p:nvPr/>
        </p:nvSpPr>
        <p:spPr>
          <a:xfrm>
            <a:off x="477025" y="3422075"/>
            <a:ext cx="2768700" cy="12030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900"/>
              <a:t>Must create the </a:t>
            </a:r>
            <a:r>
              <a:rPr lang="en-US" sz="1900"/>
              <a:t>example as 800x600px image PNG file</a:t>
            </a:r>
            <a:endParaRPr sz="1900"/>
          </a:p>
        </p:txBody>
      </p:sp>
      <p:sp>
        <p:nvSpPr>
          <p:cNvPr id="228" name="Google Shape;228;p33"/>
          <p:cNvSpPr txBox="1"/>
          <p:nvPr/>
        </p:nvSpPr>
        <p:spPr>
          <a:xfrm>
            <a:off x="361375" y="2965738"/>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u="sng">
                <a:solidFill>
                  <a:schemeClr val="hlink"/>
                </a:solidFill>
                <a:hlinkClick r:id="rId4"/>
              </a:rPr>
              <a:t>https://cssbattle.dev/</a:t>
            </a:r>
            <a:r>
              <a:rPr lang="en-US"/>
              <a:t>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4"/>
          <p:cNvSpPr txBox="1"/>
          <p:nvPr>
            <p:ph type="title"/>
          </p:nvPr>
        </p:nvSpPr>
        <p:spPr>
          <a:xfrm>
            <a:off x="221065" y="524696"/>
            <a:ext cx="8681700" cy="5085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The Way It Works...</a:t>
            </a:r>
            <a:endParaRPr/>
          </a:p>
        </p:txBody>
      </p:sp>
      <p:pic>
        <p:nvPicPr>
          <p:cNvPr id="235" name="Google Shape;235;p34"/>
          <p:cNvPicPr preferRelativeResize="0"/>
          <p:nvPr/>
        </p:nvPicPr>
        <p:blipFill>
          <a:blip r:embed="rId3">
            <a:alphaModFix/>
          </a:blip>
          <a:stretch>
            <a:fillRect/>
          </a:stretch>
        </p:blipFill>
        <p:spPr>
          <a:xfrm>
            <a:off x="1438275" y="1033196"/>
            <a:ext cx="6352378" cy="3805504"/>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5"/>
          <p:cNvSpPr txBox="1"/>
          <p:nvPr>
            <p:ph idx="1" type="body"/>
          </p:nvPr>
        </p:nvSpPr>
        <p:spPr>
          <a:xfrm>
            <a:off x="221080" y="1063400"/>
            <a:ext cx="4624800" cy="615000"/>
          </a:xfrm>
          <a:prstGeom prst="rect">
            <a:avLst/>
          </a:prstGeom>
        </p:spPr>
        <p:txBody>
          <a:bodyPr anchorCtr="0" anchor="t" bIns="45700" lIns="91425" spcFirstLastPara="1" rIns="91425" wrap="square" tIns="45700">
            <a:normAutofit/>
          </a:bodyPr>
          <a:lstStyle/>
          <a:p>
            <a:pPr indent="0" lvl="0" marL="0" rtl="0" algn="l">
              <a:spcBef>
                <a:spcPts val="750"/>
              </a:spcBef>
              <a:spcAft>
                <a:spcPts val="0"/>
              </a:spcAft>
              <a:buNone/>
            </a:pPr>
            <a:r>
              <a:rPr b="1" lang="en-US" u="sng"/>
              <a:t>Google Sites</a:t>
            </a:r>
            <a:r>
              <a:rPr lang="en-US"/>
              <a:t> (from Google Sites support)</a:t>
            </a:r>
            <a:endParaRPr/>
          </a:p>
        </p:txBody>
      </p:sp>
      <p:sp>
        <p:nvSpPr>
          <p:cNvPr id="242" name="Google Shape;242;p35"/>
          <p:cNvSpPr txBox="1"/>
          <p:nvPr>
            <p:ph type="title"/>
          </p:nvPr>
        </p:nvSpPr>
        <p:spPr>
          <a:xfrm>
            <a:off x="221065" y="524696"/>
            <a:ext cx="8681700" cy="5085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Integrate HTML</a:t>
            </a:r>
            <a:endParaRPr/>
          </a:p>
        </p:txBody>
      </p:sp>
      <p:pic>
        <p:nvPicPr>
          <p:cNvPr id="243" name="Google Shape;243;p35"/>
          <p:cNvPicPr preferRelativeResize="0"/>
          <p:nvPr/>
        </p:nvPicPr>
        <p:blipFill>
          <a:blip r:embed="rId3">
            <a:alphaModFix/>
          </a:blip>
          <a:stretch>
            <a:fillRect/>
          </a:stretch>
        </p:blipFill>
        <p:spPr>
          <a:xfrm>
            <a:off x="450200" y="1514985"/>
            <a:ext cx="7753148" cy="3160290"/>
          </a:xfrm>
          <a:prstGeom prst="rect">
            <a:avLst/>
          </a:prstGeom>
          <a:noFill/>
          <a:ln>
            <a:noFill/>
          </a:ln>
        </p:spPr>
      </p:pic>
      <p:sp>
        <p:nvSpPr>
          <p:cNvPr id="244" name="Google Shape;244;p35"/>
          <p:cNvSpPr txBox="1"/>
          <p:nvPr/>
        </p:nvSpPr>
        <p:spPr>
          <a:xfrm>
            <a:off x="5382000" y="4417600"/>
            <a:ext cx="357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Open Sans"/>
                <a:ea typeface="Open Sans"/>
                <a:cs typeface="Open Sans"/>
                <a:sym typeface="Open Sans"/>
                <a:hlinkClick r:id="rId4"/>
              </a:rPr>
              <a:t>https://sites.google.com/</a:t>
            </a:r>
            <a:r>
              <a:rPr lang="en-US">
                <a:latin typeface="Open Sans"/>
                <a:ea typeface="Open Sans"/>
                <a:cs typeface="Open Sans"/>
                <a:sym typeface="Open Sans"/>
              </a:rPr>
              <a:t> </a:t>
            </a:r>
            <a:endParaRPr>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6"/>
          <p:cNvSpPr txBox="1"/>
          <p:nvPr>
            <p:ph idx="1" type="body"/>
          </p:nvPr>
        </p:nvSpPr>
        <p:spPr>
          <a:xfrm>
            <a:off x="221074" y="1063400"/>
            <a:ext cx="5716500" cy="615000"/>
          </a:xfrm>
          <a:prstGeom prst="rect">
            <a:avLst/>
          </a:prstGeom>
        </p:spPr>
        <p:txBody>
          <a:bodyPr anchorCtr="0" anchor="t" bIns="45700" lIns="91425" spcFirstLastPara="1" rIns="91425" wrap="square" tIns="45700">
            <a:normAutofit/>
          </a:bodyPr>
          <a:lstStyle/>
          <a:p>
            <a:pPr indent="0" lvl="0" marL="0" rtl="0" algn="l">
              <a:spcBef>
                <a:spcPts val="750"/>
              </a:spcBef>
              <a:spcAft>
                <a:spcPts val="0"/>
              </a:spcAft>
              <a:buNone/>
            </a:pPr>
            <a:r>
              <a:rPr b="1" lang="en-US" u="sng"/>
              <a:t>Blogger</a:t>
            </a:r>
            <a:r>
              <a:rPr lang="en-US"/>
              <a:t> (switch from Compose to HTML view)</a:t>
            </a:r>
            <a:endParaRPr/>
          </a:p>
        </p:txBody>
      </p:sp>
      <p:sp>
        <p:nvSpPr>
          <p:cNvPr id="251" name="Google Shape;251;p36"/>
          <p:cNvSpPr txBox="1"/>
          <p:nvPr>
            <p:ph type="title"/>
          </p:nvPr>
        </p:nvSpPr>
        <p:spPr>
          <a:xfrm>
            <a:off x="221065" y="524696"/>
            <a:ext cx="8681700" cy="5085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Integrate HTML</a:t>
            </a:r>
            <a:endParaRPr/>
          </a:p>
        </p:txBody>
      </p:sp>
      <p:pic>
        <p:nvPicPr>
          <p:cNvPr id="252" name="Google Shape;252;p36"/>
          <p:cNvPicPr preferRelativeResize="0"/>
          <p:nvPr/>
        </p:nvPicPr>
        <p:blipFill>
          <a:blip r:embed="rId3">
            <a:alphaModFix/>
          </a:blip>
          <a:stretch>
            <a:fillRect/>
          </a:stretch>
        </p:blipFill>
        <p:spPr>
          <a:xfrm>
            <a:off x="567475" y="1505950"/>
            <a:ext cx="6160849" cy="3160300"/>
          </a:xfrm>
          <a:prstGeom prst="rect">
            <a:avLst/>
          </a:prstGeom>
          <a:noFill/>
          <a:ln>
            <a:noFill/>
          </a:ln>
        </p:spPr>
      </p:pic>
      <p:pic>
        <p:nvPicPr>
          <p:cNvPr id="253" name="Google Shape;253;p36"/>
          <p:cNvPicPr preferRelativeResize="0"/>
          <p:nvPr/>
        </p:nvPicPr>
        <p:blipFill>
          <a:blip r:embed="rId4">
            <a:alphaModFix/>
          </a:blip>
          <a:stretch>
            <a:fillRect/>
          </a:stretch>
        </p:blipFill>
        <p:spPr>
          <a:xfrm>
            <a:off x="5513446" y="1300500"/>
            <a:ext cx="3099400" cy="1706900"/>
          </a:xfrm>
          <a:prstGeom prst="rect">
            <a:avLst/>
          </a:prstGeom>
          <a:noFill/>
          <a:ln>
            <a:noFill/>
          </a:ln>
        </p:spPr>
      </p:pic>
      <p:sp>
        <p:nvSpPr>
          <p:cNvPr id="254" name="Google Shape;254;p36"/>
          <p:cNvSpPr txBox="1"/>
          <p:nvPr/>
        </p:nvSpPr>
        <p:spPr>
          <a:xfrm>
            <a:off x="6273825" y="528875"/>
            <a:ext cx="281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Open Sans"/>
                <a:ea typeface="Open Sans"/>
                <a:cs typeface="Open Sans"/>
                <a:sym typeface="Open Sans"/>
                <a:hlinkClick r:id="rId5"/>
              </a:rPr>
              <a:t>https://www.blogger.com/</a:t>
            </a:r>
            <a:r>
              <a:rPr lang="en-US">
                <a:latin typeface="Open Sans"/>
                <a:ea typeface="Open Sans"/>
                <a:cs typeface="Open Sans"/>
                <a:sym typeface="Open Sans"/>
              </a:rPr>
              <a:t> </a:t>
            </a:r>
            <a:endParaRPr>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7"/>
          <p:cNvSpPr txBox="1"/>
          <p:nvPr>
            <p:ph idx="1" type="body"/>
          </p:nvPr>
        </p:nvSpPr>
        <p:spPr>
          <a:xfrm>
            <a:off x="3379025" y="1063400"/>
            <a:ext cx="5523900" cy="3501900"/>
          </a:xfrm>
          <a:prstGeom prst="rect">
            <a:avLst/>
          </a:prstGeom>
        </p:spPr>
        <p:txBody>
          <a:bodyPr anchorCtr="0" anchor="t" bIns="45700" lIns="91425" spcFirstLastPara="1" rIns="91425" wrap="square" tIns="45700">
            <a:normAutofit/>
          </a:bodyPr>
          <a:lstStyle/>
          <a:p>
            <a:pPr indent="0" lvl="0" marL="0" rtl="0" algn="l">
              <a:spcBef>
                <a:spcPts val="750"/>
              </a:spcBef>
              <a:spcAft>
                <a:spcPts val="0"/>
              </a:spcAft>
              <a:buNone/>
            </a:pPr>
            <a:r>
              <a:rPr lang="en-US" u="sng">
                <a:solidFill>
                  <a:schemeClr val="hlink"/>
                </a:solidFill>
                <a:hlinkClick r:id="rId3"/>
              </a:rPr>
              <a:t>https://learn.shayhowe.com/advanced-html-css/</a:t>
            </a:r>
            <a:r>
              <a:rPr lang="en-US"/>
              <a:t> </a:t>
            </a:r>
            <a:endParaRPr/>
          </a:p>
        </p:txBody>
      </p:sp>
      <p:sp>
        <p:nvSpPr>
          <p:cNvPr id="261" name="Google Shape;261;p37"/>
          <p:cNvSpPr txBox="1"/>
          <p:nvPr>
            <p:ph type="title"/>
          </p:nvPr>
        </p:nvSpPr>
        <p:spPr>
          <a:xfrm>
            <a:off x="221065" y="524696"/>
            <a:ext cx="8681700" cy="5085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Provide Opportunities to Learn More!</a:t>
            </a:r>
            <a:endParaRPr/>
          </a:p>
        </p:txBody>
      </p:sp>
      <p:pic>
        <p:nvPicPr>
          <p:cNvPr id="262" name="Google Shape;262;p37"/>
          <p:cNvPicPr preferRelativeResize="0"/>
          <p:nvPr/>
        </p:nvPicPr>
        <p:blipFill>
          <a:blip r:embed="rId4">
            <a:alphaModFix/>
          </a:blip>
          <a:stretch>
            <a:fillRect/>
          </a:stretch>
        </p:blipFill>
        <p:spPr>
          <a:xfrm>
            <a:off x="3922575" y="1586600"/>
            <a:ext cx="4980351" cy="3080800"/>
          </a:xfrm>
          <a:prstGeom prst="rect">
            <a:avLst/>
          </a:prstGeom>
          <a:noFill/>
          <a:ln>
            <a:noFill/>
          </a:ln>
        </p:spPr>
      </p:pic>
      <p:pic>
        <p:nvPicPr>
          <p:cNvPr id="263" name="Google Shape;263;p37"/>
          <p:cNvPicPr preferRelativeResize="0"/>
          <p:nvPr/>
        </p:nvPicPr>
        <p:blipFill>
          <a:blip r:embed="rId5">
            <a:alphaModFix/>
          </a:blip>
          <a:stretch>
            <a:fillRect/>
          </a:stretch>
        </p:blipFill>
        <p:spPr>
          <a:xfrm>
            <a:off x="0" y="1801015"/>
            <a:ext cx="3379025" cy="1292375"/>
          </a:xfrm>
          <a:prstGeom prst="rect">
            <a:avLst/>
          </a:prstGeom>
          <a:noFill/>
          <a:ln>
            <a:noFill/>
          </a:ln>
        </p:spPr>
      </p:pic>
      <p:pic>
        <p:nvPicPr>
          <p:cNvPr id="264" name="Google Shape;264;p37"/>
          <p:cNvPicPr preferRelativeResize="0"/>
          <p:nvPr/>
        </p:nvPicPr>
        <p:blipFill>
          <a:blip r:embed="rId6">
            <a:alphaModFix/>
          </a:blip>
          <a:stretch>
            <a:fillRect/>
          </a:stretch>
        </p:blipFill>
        <p:spPr>
          <a:xfrm>
            <a:off x="273945" y="3093400"/>
            <a:ext cx="2831127" cy="1998250"/>
          </a:xfrm>
          <a:prstGeom prst="rect">
            <a:avLst/>
          </a:prstGeom>
          <a:noFill/>
          <a:ln>
            <a:noFill/>
          </a:ln>
        </p:spPr>
      </p:pic>
      <p:sp>
        <p:nvSpPr>
          <p:cNvPr id="265" name="Google Shape;265;p37"/>
          <p:cNvSpPr txBox="1"/>
          <p:nvPr/>
        </p:nvSpPr>
        <p:spPr>
          <a:xfrm>
            <a:off x="142100" y="1033200"/>
            <a:ext cx="3094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u="sng">
                <a:solidFill>
                  <a:schemeClr val="hlink"/>
                </a:solidFill>
                <a:latin typeface="Open Sans"/>
                <a:ea typeface="Open Sans"/>
                <a:cs typeface="Open Sans"/>
                <a:sym typeface="Open Sans"/>
                <a:hlinkClick r:id="rId7"/>
              </a:rPr>
              <a:t>https://www.sololearn.com/</a:t>
            </a:r>
            <a:r>
              <a:rPr lang="en-US" sz="1600">
                <a:latin typeface="Open Sans"/>
                <a:ea typeface="Open Sans"/>
                <a:cs typeface="Open Sans"/>
                <a:sym typeface="Open Sans"/>
              </a:rPr>
              <a:t> </a:t>
            </a:r>
            <a:endParaRPr sz="1600">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8"/>
          <p:cNvSpPr txBox="1"/>
          <p:nvPr>
            <p:ph idx="1" type="body"/>
          </p:nvPr>
        </p:nvSpPr>
        <p:spPr>
          <a:xfrm>
            <a:off x="3540100" y="4413001"/>
            <a:ext cx="5443800" cy="394800"/>
          </a:xfrm>
          <a:prstGeom prst="rect">
            <a:avLst/>
          </a:prstGeom>
        </p:spPr>
        <p:txBody>
          <a:bodyPr anchorCtr="0" anchor="t" bIns="45700" lIns="91425" spcFirstLastPara="1" rIns="91425" wrap="square" tIns="45700">
            <a:normAutofit/>
          </a:bodyPr>
          <a:lstStyle/>
          <a:p>
            <a:pPr indent="0" lvl="0" marL="0" rtl="0" algn="l">
              <a:spcBef>
                <a:spcPts val="750"/>
              </a:spcBef>
              <a:spcAft>
                <a:spcPts val="0"/>
              </a:spcAft>
              <a:buNone/>
            </a:pPr>
            <a:r>
              <a:rPr lang="en-US" u="sng">
                <a:solidFill>
                  <a:schemeClr val="hlink"/>
                </a:solidFill>
                <a:hlinkClick r:id="rId3"/>
              </a:rPr>
              <a:t>https://nicepage.com/download</a:t>
            </a:r>
            <a:r>
              <a:rPr lang="en-US"/>
              <a:t> </a:t>
            </a:r>
            <a:endParaRPr/>
          </a:p>
        </p:txBody>
      </p:sp>
      <p:sp>
        <p:nvSpPr>
          <p:cNvPr id="272" name="Google Shape;272;p38"/>
          <p:cNvSpPr txBox="1"/>
          <p:nvPr>
            <p:ph type="title"/>
          </p:nvPr>
        </p:nvSpPr>
        <p:spPr>
          <a:xfrm>
            <a:off x="221065" y="524696"/>
            <a:ext cx="8681700" cy="5085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Nicepage (must install to use)</a:t>
            </a:r>
            <a:endParaRPr/>
          </a:p>
        </p:txBody>
      </p:sp>
      <p:pic>
        <p:nvPicPr>
          <p:cNvPr id="273" name="Google Shape;273;p38"/>
          <p:cNvPicPr preferRelativeResize="0"/>
          <p:nvPr/>
        </p:nvPicPr>
        <p:blipFill>
          <a:blip r:embed="rId4">
            <a:alphaModFix/>
          </a:blip>
          <a:stretch>
            <a:fillRect/>
          </a:stretch>
        </p:blipFill>
        <p:spPr>
          <a:xfrm>
            <a:off x="2077075" y="961126"/>
            <a:ext cx="6341310" cy="3379801"/>
          </a:xfrm>
          <a:prstGeom prst="rect">
            <a:avLst/>
          </a:prstGeom>
          <a:noFill/>
          <a:ln cap="flat" cmpd="sng" w="38100">
            <a:solidFill>
              <a:schemeClr val="dk2"/>
            </a:solidFill>
            <a:prstDash val="solid"/>
            <a:round/>
            <a:headEnd len="sm" w="sm" type="none"/>
            <a:tailEnd len="sm" w="sm" type="none"/>
          </a:ln>
        </p:spPr>
      </p:pic>
      <p:pic>
        <p:nvPicPr>
          <p:cNvPr id="274" name="Google Shape;274;p38"/>
          <p:cNvPicPr preferRelativeResize="0"/>
          <p:nvPr/>
        </p:nvPicPr>
        <p:blipFill>
          <a:blip r:embed="rId5">
            <a:alphaModFix/>
          </a:blip>
          <a:stretch>
            <a:fillRect/>
          </a:stretch>
        </p:blipFill>
        <p:spPr>
          <a:xfrm>
            <a:off x="152400" y="1185596"/>
            <a:ext cx="1772275" cy="296650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9"/>
          <p:cNvSpPr txBox="1"/>
          <p:nvPr>
            <p:ph idx="1" type="body"/>
          </p:nvPr>
        </p:nvSpPr>
        <p:spPr>
          <a:xfrm>
            <a:off x="221068" y="1063400"/>
            <a:ext cx="2949600" cy="3501900"/>
          </a:xfrm>
          <a:prstGeom prst="rect">
            <a:avLst/>
          </a:prstGeom>
        </p:spPr>
        <p:txBody>
          <a:bodyPr anchorCtr="0" anchor="t" bIns="45700" lIns="91425" spcFirstLastPara="1" rIns="91425" wrap="square" tIns="45700">
            <a:normAutofit/>
          </a:bodyPr>
          <a:lstStyle/>
          <a:p>
            <a:pPr indent="0" lvl="0" marL="0" rtl="0" algn="l">
              <a:spcBef>
                <a:spcPts val="750"/>
              </a:spcBef>
              <a:spcAft>
                <a:spcPts val="0"/>
              </a:spcAft>
              <a:buNone/>
            </a:pPr>
            <a:r>
              <a:rPr i="1" lang="en-US"/>
              <a:t>Free is great for trying it, but you can only make one site and there is no access to WordPress or Joomla. Also, some features require premium to use. But, it’s a great start!</a:t>
            </a:r>
            <a:endParaRPr i="1"/>
          </a:p>
        </p:txBody>
      </p:sp>
      <p:pic>
        <p:nvPicPr>
          <p:cNvPr id="281" name="Google Shape;281;p39"/>
          <p:cNvPicPr preferRelativeResize="0"/>
          <p:nvPr/>
        </p:nvPicPr>
        <p:blipFill>
          <a:blip r:embed="rId3">
            <a:alphaModFix/>
          </a:blip>
          <a:stretch>
            <a:fillRect/>
          </a:stretch>
        </p:blipFill>
        <p:spPr>
          <a:xfrm>
            <a:off x="3323068" y="152400"/>
            <a:ext cx="4998338" cy="4838699"/>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0"/>
          <p:cNvSpPr/>
          <p:nvPr>
            <p:ph idx="2" type="pic"/>
          </p:nvPr>
        </p:nvSpPr>
        <p:spPr>
          <a:xfrm>
            <a:off x="1931157" y="1119435"/>
            <a:ext cx="3368531" cy="3496756"/>
          </a:xfrm>
          <a:prstGeom prst="rect">
            <a:avLst/>
          </a:prstGeom>
          <a:noFill/>
          <a:ln>
            <a:noFill/>
          </a:ln>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sp>
        <p:nvSpPr>
          <p:cNvPr id="287" name="Google Shape;287;p40"/>
          <p:cNvSpPr txBox="1"/>
          <p:nvPr>
            <p:ph idx="1" type="body"/>
          </p:nvPr>
        </p:nvSpPr>
        <p:spPr>
          <a:xfrm>
            <a:off x="1966150" y="1003800"/>
            <a:ext cx="6936600" cy="3932100"/>
          </a:xfrm>
          <a:prstGeom prst="rect">
            <a:avLst/>
          </a:prstGeom>
          <a:noFill/>
          <a:ln>
            <a:noFill/>
          </a:ln>
        </p:spPr>
        <p:txBody>
          <a:bodyPr anchorCtr="0" anchor="t" bIns="45700" lIns="91425" spcFirstLastPara="1" rIns="91425" wrap="square" tIns="45700">
            <a:normAutofit/>
          </a:bodyPr>
          <a:lstStyle/>
          <a:p>
            <a:pPr indent="-57150" lvl="0" marL="171450" rtl="0" algn="l">
              <a:lnSpc>
                <a:spcPct val="90000"/>
              </a:lnSpc>
              <a:spcBef>
                <a:spcPts val="0"/>
              </a:spcBef>
              <a:spcAft>
                <a:spcPts val="0"/>
              </a:spcAft>
              <a:buClr>
                <a:srgbClr val="2E2925"/>
              </a:buClr>
              <a:buSzPts val="1800"/>
              <a:buNone/>
            </a:pPr>
            <a:r>
              <a:rPr i="1" lang="en-US" sz="2000"/>
              <a:t>As an engineer, I think people should be exposed to code as early as possible, and I think your approach is a good way to get them started.</a:t>
            </a:r>
            <a:endParaRPr i="1" sz="2000"/>
          </a:p>
          <a:p>
            <a:pPr indent="-57150" lvl="0" marL="171450" rtl="0" algn="l">
              <a:lnSpc>
                <a:spcPct val="90000"/>
              </a:lnSpc>
              <a:spcBef>
                <a:spcPts val="0"/>
              </a:spcBef>
              <a:spcAft>
                <a:spcPts val="0"/>
              </a:spcAft>
              <a:buClr>
                <a:srgbClr val="2E2925"/>
              </a:buClr>
              <a:buSzPts val="1800"/>
              <a:buNone/>
            </a:pPr>
            <a:r>
              <a:t/>
            </a:r>
            <a:endParaRPr i="1" sz="2000"/>
          </a:p>
          <a:p>
            <a:pPr indent="-57150" lvl="0" marL="171450" rtl="0" algn="l">
              <a:lnSpc>
                <a:spcPct val="90000"/>
              </a:lnSpc>
              <a:spcBef>
                <a:spcPts val="0"/>
              </a:spcBef>
              <a:spcAft>
                <a:spcPts val="0"/>
              </a:spcAft>
              <a:buClr>
                <a:srgbClr val="2E2925"/>
              </a:buClr>
              <a:buSzPts val="1800"/>
              <a:buNone/>
            </a:pPr>
            <a:r>
              <a:rPr i="1" lang="en-US" sz="2000"/>
              <a:t>Using templates and some editors (like Dreamweaver) that give them a lot of hints will allow them to experiment with code AND see instant results is great. (That is what good developers are constantly doing — we don't necessarily know exactly what to do, we just try things til we find an optimal solution where we can see results fast).</a:t>
            </a:r>
            <a:endParaRPr i="1" sz="2000"/>
          </a:p>
          <a:p>
            <a:pPr indent="-57150" lvl="0" marL="171450" rtl="0" algn="l">
              <a:lnSpc>
                <a:spcPct val="90000"/>
              </a:lnSpc>
              <a:spcBef>
                <a:spcPts val="0"/>
              </a:spcBef>
              <a:spcAft>
                <a:spcPts val="0"/>
              </a:spcAft>
              <a:buClr>
                <a:srgbClr val="2E2925"/>
              </a:buClr>
              <a:buSzPts val="1800"/>
              <a:buNone/>
            </a:pPr>
            <a:r>
              <a:t/>
            </a:r>
            <a:endParaRPr/>
          </a:p>
          <a:p>
            <a:pPr indent="-57150" lvl="0" marL="171450" rtl="0" algn="l">
              <a:lnSpc>
                <a:spcPct val="90000"/>
              </a:lnSpc>
              <a:spcBef>
                <a:spcPts val="0"/>
              </a:spcBef>
              <a:spcAft>
                <a:spcPts val="0"/>
              </a:spcAft>
              <a:buClr>
                <a:srgbClr val="2E2925"/>
              </a:buClr>
              <a:buSzPts val="1800"/>
              <a:buNone/>
            </a:pPr>
            <a:r>
              <a:rPr b="1" lang="en-US"/>
              <a:t>Charlie Triplett</a:t>
            </a:r>
            <a:br>
              <a:rPr lang="en-US"/>
            </a:br>
            <a:r>
              <a:rPr lang="en-US" u="sng">
                <a:solidFill>
                  <a:schemeClr val="hlink"/>
                </a:solidFill>
                <a:hlinkClick r:id="rId3"/>
              </a:rPr>
              <a:t>https://www.linkedin.com/in/charlietriplett/</a:t>
            </a:r>
            <a:r>
              <a:rPr lang="en-US"/>
              <a:t> </a:t>
            </a:r>
            <a:endParaRPr/>
          </a:p>
        </p:txBody>
      </p:sp>
      <p:sp>
        <p:nvSpPr>
          <p:cNvPr id="288" name="Google Shape;288;p40"/>
          <p:cNvSpPr txBox="1"/>
          <p:nvPr>
            <p:ph type="title"/>
          </p:nvPr>
        </p:nvSpPr>
        <p:spPr>
          <a:xfrm>
            <a:off x="1931158" y="390889"/>
            <a:ext cx="6971542" cy="47465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Clr>
                <a:srgbClr val="0099A7"/>
              </a:buClr>
              <a:buSzPct val="100000"/>
              <a:buFont typeface="Arial"/>
              <a:buNone/>
            </a:pPr>
            <a:r>
              <a:rPr lang="en-US"/>
              <a:t>Thoughts from those in the industry...</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1"/>
          <p:cNvSpPr/>
          <p:nvPr>
            <p:ph idx="2" type="pic"/>
          </p:nvPr>
        </p:nvSpPr>
        <p:spPr>
          <a:xfrm>
            <a:off x="1931157" y="1119435"/>
            <a:ext cx="3368400" cy="34968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sp>
        <p:nvSpPr>
          <p:cNvPr id="295" name="Google Shape;295;p41"/>
          <p:cNvSpPr txBox="1"/>
          <p:nvPr>
            <p:ph type="title"/>
          </p:nvPr>
        </p:nvSpPr>
        <p:spPr>
          <a:xfrm>
            <a:off x="1931158" y="390889"/>
            <a:ext cx="6971400" cy="4746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More from my “Research” this year</a:t>
            </a:r>
            <a:endParaRPr/>
          </a:p>
        </p:txBody>
      </p:sp>
      <p:pic>
        <p:nvPicPr>
          <p:cNvPr id="296" name="Google Shape;296;p41"/>
          <p:cNvPicPr preferRelativeResize="0"/>
          <p:nvPr/>
        </p:nvPicPr>
        <p:blipFill>
          <a:blip r:embed="rId3">
            <a:alphaModFix/>
          </a:blip>
          <a:stretch>
            <a:fillRect/>
          </a:stretch>
        </p:blipFill>
        <p:spPr>
          <a:xfrm>
            <a:off x="235325" y="910350"/>
            <a:ext cx="5203999" cy="2602000"/>
          </a:xfrm>
          <a:prstGeom prst="rect">
            <a:avLst/>
          </a:prstGeom>
          <a:noFill/>
          <a:ln>
            <a:noFill/>
          </a:ln>
        </p:spPr>
      </p:pic>
      <p:pic>
        <p:nvPicPr>
          <p:cNvPr id="297" name="Google Shape;297;p41"/>
          <p:cNvPicPr preferRelativeResize="0"/>
          <p:nvPr/>
        </p:nvPicPr>
        <p:blipFill>
          <a:blip r:embed="rId4">
            <a:alphaModFix/>
          </a:blip>
          <a:stretch>
            <a:fillRect/>
          </a:stretch>
        </p:blipFill>
        <p:spPr>
          <a:xfrm>
            <a:off x="4437525" y="3051725"/>
            <a:ext cx="4434726" cy="1762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42"/>
          <p:cNvPicPr preferRelativeResize="0"/>
          <p:nvPr/>
        </p:nvPicPr>
        <p:blipFill>
          <a:blip r:embed="rId3">
            <a:alphaModFix/>
          </a:blip>
          <a:stretch>
            <a:fillRect/>
          </a:stretch>
        </p:blipFill>
        <p:spPr>
          <a:xfrm>
            <a:off x="3496225" y="284075"/>
            <a:ext cx="5091950" cy="47479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ph type="title"/>
          </p:nvPr>
        </p:nvSpPr>
        <p:spPr>
          <a:xfrm rot="638608">
            <a:off x="4777155" y="1198679"/>
            <a:ext cx="4344953" cy="508544"/>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Can You Relate?</a:t>
            </a:r>
            <a:endParaRPr/>
          </a:p>
        </p:txBody>
      </p:sp>
      <p:pic>
        <p:nvPicPr>
          <p:cNvPr id="75" name="Google Shape;75;p16"/>
          <p:cNvPicPr preferRelativeResize="0"/>
          <p:nvPr/>
        </p:nvPicPr>
        <p:blipFill>
          <a:blip r:embed="rId3">
            <a:alphaModFix/>
          </a:blip>
          <a:stretch>
            <a:fillRect/>
          </a:stretch>
        </p:blipFill>
        <p:spPr>
          <a:xfrm>
            <a:off x="366225" y="273895"/>
            <a:ext cx="4344899" cy="4311856"/>
          </a:xfrm>
          <a:prstGeom prst="rect">
            <a:avLst/>
          </a:prstGeom>
          <a:noFill/>
          <a:ln cap="flat" cmpd="sng" w="38100">
            <a:solidFill>
              <a:schemeClr val="dk2"/>
            </a:solidFill>
            <a:prstDash val="solid"/>
            <a:round/>
            <a:headEnd len="sm" w="sm" type="none"/>
            <a:tailEnd len="sm" w="sm" type="none"/>
          </a:ln>
        </p:spPr>
      </p:pic>
      <p:sp>
        <p:nvSpPr>
          <p:cNvPr id="76" name="Google Shape;76;p16"/>
          <p:cNvSpPr txBox="1"/>
          <p:nvPr/>
        </p:nvSpPr>
        <p:spPr>
          <a:xfrm>
            <a:off x="5107475" y="4323775"/>
            <a:ext cx="368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a:latin typeface="Open Sans"/>
                <a:ea typeface="Open Sans"/>
                <a:cs typeface="Open Sans"/>
                <a:sym typeface="Open Sans"/>
              </a:rPr>
              <a:t>Source: Raining Hot Coupons on Facebook</a:t>
            </a:r>
            <a:endParaRPr i="1">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3"/>
          <p:cNvSpPr/>
          <p:nvPr>
            <p:ph idx="2" type="pic"/>
          </p:nvPr>
        </p:nvSpPr>
        <p:spPr>
          <a:xfrm>
            <a:off x="1931157" y="1119435"/>
            <a:ext cx="3368400" cy="34968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sp>
        <p:nvSpPr>
          <p:cNvPr id="310" name="Google Shape;310;p43"/>
          <p:cNvSpPr txBox="1"/>
          <p:nvPr>
            <p:ph idx="1" type="body"/>
          </p:nvPr>
        </p:nvSpPr>
        <p:spPr>
          <a:xfrm>
            <a:off x="5534168" y="1119947"/>
            <a:ext cx="3368400" cy="3496200"/>
          </a:xfrm>
          <a:prstGeom prst="rect">
            <a:avLst/>
          </a:prstGeom>
        </p:spPr>
        <p:txBody>
          <a:bodyPr anchorCtr="0" anchor="t" bIns="45700" lIns="91425" spcFirstLastPara="1" rIns="91425" wrap="square" tIns="45700">
            <a:normAutofit/>
          </a:bodyPr>
          <a:lstStyle/>
          <a:p>
            <a:pPr indent="0" lvl="0" marL="0" rtl="0" algn="l">
              <a:spcBef>
                <a:spcPts val="750"/>
              </a:spcBef>
              <a:spcAft>
                <a:spcPts val="0"/>
              </a:spcAft>
              <a:buNone/>
            </a:pPr>
            <a:r>
              <a:t/>
            </a:r>
            <a:endParaRPr/>
          </a:p>
        </p:txBody>
      </p:sp>
      <p:sp>
        <p:nvSpPr>
          <p:cNvPr id="311" name="Google Shape;311;p43"/>
          <p:cNvSpPr txBox="1"/>
          <p:nvPr>
            <p:ph type="title"/>
          </p:nvPr>
        </p:nvSpPr>
        <p:spPr>
          <a:xfrm>
            <a:off x="1931158" y="390889"/>
            <a:ext cx="6971400" cy="4746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t/>
            </a:r>
            <a:endParaRPr/>
          </a:p>
        </p:txBody>
      </p:sp>
      <p:pic>
        <p:nvPicPr>
          <p:cNvPr id="312" name="Google Shape;312;p43"/>
          <p:cNvPicPr preferRelativeResize="0"/>
          <p:nvPr/>
        </p:nvPicPr>
        <p:blipFill>
          <a:blip r:embed="rId3">
            <a:alphaModFix/>
          </a:blip>
          <a:stretch>
            <a:fillRect/>
          </a:stretch>
        </p:blipFill>
        <p:spPr>
          <a:xfrm>
            <a:off x="1756748" y="26900"/>
            <a:ext cx="7105453"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4"/>
          <p:cNvSpPr/>
          <p:nvPr>
            <p:ph idx="2" type="pic"/>
          </p:nvPr>
        </p:nvSpPr>
        <p:spPr>
          <a:xfrm>
            <a:off x="1931157" y="1119435"/>
            <a:ext cx="3368400" cy="34968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sp>
        <p:nvSpPr>
          <p:cNvPr id="319" name="Google Shape;319;p44"/>
          <p:cNvSpPr txBox="1"/>
          <p:nvPr>
            <p:ph type="title"/>
          </p:nvPr>
        </p:nvSpPr>
        <p:spPr>
          <a:xfrm>
            <a:off x="1931158" y="390889"/>
            <a:ext cx="6971400" cy="4746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Common Theme - Site Mapping</a:t>
            </a:r>
            <a:endParaRPr/>
          </a:p>
        </p:txBody>
      </p:sp>
      <p:pic>
        <p:nvPicPr>
          <p:cNvPr id="320" name="Google Shape;320;p44"/>
          <p:cNvPicPr preferRelativeResize="0"/>
          <p:nvPr/>
        </p:nvPicPr>
        <p:blipFill>
          <a:blip r:embed="rId3">
            <a:alphaModFix/>
          </a:blip>
          <a:stretch>
            <a:fillRect/>
          </a:stretch>
        </p:blipFill>
        <p:spPr>
          <a:xfrm>
            <a:off x="2346174" y="955671"/>
            <a:ext cx="6410825" cy="3824325"/>
          </a:xfrm>
          <a:prstGeom prst="rect">
            <a:avLst/>
          </a:prstGeom>
          <a:noFill/>
          <a:ln>
            <a:noFill/>
          </a:ln>
        </p:spPr>
      </p:pic>
      <p:sp>
        <p:nvSpPr>
          <p:cNvPr id="321" name="Google Shape;321;p44"/>
          <p:cNvSpPr txBox="1"/>
          <p:nvPr/>
        </p:nvSpPr>
        <p:spPr>
          <a:xfrm>
            <a:off x="1867900" y="4710375"/>
            <a:ext cx="7137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u="sng">
                <a:solidFill>
                  <a:schemeClr val="hlink"/>
                </a:solidFill>
                <a:latin typeface="Open Sans"/>
                <a:ea typeface="Open Sans"/>
                <a:cs typeface="Open Sans"/>
                <a:sym typeface="Open Sans"/>
                <a:hlinkClick r:id="rId4"/>
              </a:rPr>
              <a:t>https://xd.adobe.com/ideas/process/information-architecture/visual-sitemap-examples-website-designs/</a:t>
            </a:r>
            <a:r>
              <a:rPr lang="en-US" sz="1000">
                <a:latin typeface="Open Sans"/>
                <a:ea typeface="Open Sans"/>
                <a:cs typeface="Open Sans"/>
                <a:sym typeface="Open Sans"/>
              </a:rPr>
              <a:t> </a:t>
            </a:r>
            <a:endParaRPr sz="1000">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5"/>
          <p:cNvSpPr/>
          <p:nvPr>
            <p:ph idx="2" type="chart"/>
          </p:nvPr>
        </p:nvSpPr>
        <p:spPr>
          <a:xfrm>
            <a:off x="221075" y="1090950"/>
            <a:ext cx="6435300" cy="3053700"/>
          </a:xfrm>
          <a:prstGeom prst="rect">
            <a:avLst/>
          </a:prstGeom>
          <a:noFill/>
          <a:ln>
            <a:noFill/>
          </a:ln>
        </p:spPr>
        <p:txBody>
          <a:bodyPr anchorCtr="0" anchor="t" bIns="45700" lIns="91425" spcFirstLastPara="1" rIns="91425" wrap="square" tIns="45700">
            <a:noAutofit/>
          </a:bodyPr>
          <a:lstStyle/>
          <a:p>
            <a:pPr indent="0" lvl="0" marL="0" rtl="0" algn="l">
              <a:spcBef>
                <a:spcPts val="750"/>
              </a:spcBef>
              <a:spcAft>
                <a:spcPts val="0"/>
              </a:spcAft>
              <a:buNone/>
            </a:pPr>
            <a:r>
              <a:rPr lang="en-US">
                <a:solidFill>
                  <a:schemeClr val="dk1"/>
                </a:solidFill>
              </a:rPr>
              <a:t>HTML/CSS Tutorial: </a:t>
            </a:r>
            <a:r>
              <a:rPr lang="en-US" u="sng">
                <a:solidFill>
                  <a:schemeClr val="hlink"/>
                </a:solidFill>
                <a:hlinkClick r:id="rId3"/>
              </a:rPr>
              <a:t>Thanksgiving Matching Game</a:t>
            </a:r>
            <a:endParaRPr>
              <a:solidFill>
                <a:schemeClr val="dk1"/>
              </a:solidFill>
            </a:endParaRPr>
          </a:p>
          <a:p>
            <a:pPr indent="0" lvl="0" marL="0" rtl="0" algn="l">
              <a:spcBef>
                <a:spcPts val="750"/>
              </a:spcBef>
              <a:spcAft>
                <a:spcPts val="0"/>
              </a:spcAft>
              <a:buNone/>
            </a:pPr>
            <a:r>
              <a:t/>
            </a:r>
            <a:endParaRPr>
              <a:solidFill>
                <a:schemeClr val="dk1"/>
              </a:solidFill>
            </a:endParaRPr>
          </a:p>
          <a:p>
            <a:pPr indent="0" lvl="0" marL="0" rtl="0" algn="l">
              <a:spcBef>
                <a:spcPts val="750"/>
              </a:spcBef>
              <a:spcAft>
                <a:spcPts val="0"/>
              </a:spcAft>
              <a:buNone/>
            </a:pPr>
            <a:r>
              <a:rPr lang="en-US">
                <a:solidFill>
                  <a:srgbClr val="EE7421"/>
                </a:solidFill>
              </a:rPr>
              <a:t>I Love Coding</a:t>
            </a:r>
            <a:r>
              <a:rPr lang="en-US">
                <a:solidFill>
                  <a:schemeClr val="dk1"/>
                </a:solidFill>
              </a:rPr>
              <a:t> Curriculum and Cheat Sheets</a:t>
            </a:r>
            <a:endParaRPr>
              <a:solidFill>
                <a:schemeClr val="dk1"/>
              </a:solidFill>
            </a:endParaRPr>
          </a:p>
          <a:p>
            <a:pPr indent="0" lvl="0" marL="0" rtl="0" algn="l">
              <a:spcBef>
                <a:spcPts val="750"/>
              </a:spcBef>
              <a:spcAft>
                <a:spcPts val="0"/>
              </a:spcAft>
              <a:buNone/>
            </a:pPr>
            <a:r>
              <a:rPr lang="en-US" u="sng">
                <a:solidFill>
                  <a:schemeClr val="hlink"/>
                </a:solidFill>
                <a:hlinkClick r:id="rId4"/>
              </a:rPr>
              <a:t>https://ilovecoding.org/courses/htmlcss2</a:t>
            </a:r>
            <a:r>
              <a:rPr lang="en-US">
                <a:solidFill>
                  <a:schemeClr val="dk1"/>
                </a:solidFill>
              </a:rPr>
              <a:t> </a:t>
            </a:r>
            <a:endParaRPr>
              <a:solidFill>
                <a:schemeClr val="dk1"/>
              </a:solidFill>
            </a:endParaRPr>
          </a:p>
        </p:txBody>
      </p:sp>
      <p:sp>
        <p:nvSpPr>
          <p:cNvPr id="327" name="Google Shape;327;p45"/>
          <p:cNvSpPr txBox="1"/>
          <p:nvPr>
            <p:ph type="title"/>
          </p:nvPr>
        </p:nvSpPr>
        <p:spPr>
          <a:xfrm>
            <a:off x="221065" y="369948"/>
            <a:ext cx="8681635" cy="508539"/>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Clr>
                <a:srgbClr val="EE7421"/>
              </a:buClr>
              <a:buSzPct val="100000"/>
              <a:buFont typeface="Arial"/>
              <a:buNone/>
            </a:pPr>
            <a:r>
              <a:rPr lang="en-US"/>
              <a:t>Fun “Extras” to Try!</a:t>
            </a:r>
            <a:endParaRPr/>
          </a:p>
        </p:txBody>
      </p:sp>
      <p:pic>
        <p:nvPicPr>
          <p:cNvPr id="328" name="Google Shape;328;p45"/>
          <p:cNvPicPr preferRelativeResize="0"/>
          <p:nvPr/>
        </p:nvPicPr>
        <p:blipFill>
          <a:blip r:embed="rId5">
            <a:alphaModFix/>
          </a:blip>
          <a:stretch>
            <a:fillRect/>
          </a:stretch>
        </p:blipFill>
        <p:spPr>
          <a:xfrm>
            <a:off x="4792200" y="2509700"/>
            <a:ext cx="4170926" cy="2525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6"/>
          <p:cNvSpPr txBox="1"/>
          <p:nvPr>
            <p:ph idx="1" type="body"/>
          </p:nvPr>
        </p:nvSpPr>
        <p:spPr>
          <a:xfrm>
            <a:off x="221075" y="4331369"/>
            <a:ext cx="8681700" cy="363600"/>
          </a:xfrm>
          <a:prstGeom prst="rect">
            <a:avLst/>
          </a:prstGeom>
        </p:spPr>
        <p:txBody>
          <a:bodyPr anchorCtr="0" anchor="t" bIns="45700" lIns="91425" spcFirstLastPara="1" rIns="91425" wrap="square" tIns="45700">
            <a:normAutofit/>
          </a:bodyPr>
          <a:lstStyle/>
          <a:p>
            <a:pPr indent="0" lvl="0" marL="0" rtl="0" algn="l">
              <a:spcBef>
                <a:spcPts val="750"/>
              </a:spcBef>
              <a:spcAft>
                <a:spcPts val="0"/>
              </a:spcAft>
              <a:buNone/>
            </a:pPr>
            <a:r>
              <a:rPr lang="en-US" u="sng">
                <a:solidFill>
                  <a:schemeClr val="hlink"/>
                </a:solidFill>
                <a:hlinkClick r:id="rId3"/>
              </a:rPr>
              <a:t>https://www.pixelartcss.com/</a:t>
            </a:r>
            <a:r>
              <a:rPr lang="en-US"/>
              <a:t> </a:t>
            </a:r>
            <a:endParaRPr/>
          </a:p>
        </p:txBody>
      </p:sp>
      <p:sp>
        <p:nvSpPr>
          <p:cNvPr id="335" name="Google Shape;335;p46"/>
          <p:cNvSpPr txBox="1"/>
          <p:nvPr>
            <p:ph type="title"/>
          </p:nvPr>
        </p:nvSpPr>
        <p:spPr>
          <a:xfrm>
            <a:off x="221065" y="369948"/>
            <a:ext cx="8681700" cy="5085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PixelArt to CSS</a:t>
            </a:r>
            <a:endParaRPr/>
          </a:p>
        </p:txBody>
      </p:sp>
      <p:pic>
        <p:nvPicPr>
          <p:cNvPr id="336" name="Google Shape;336;p46"/>
          <p:cNvPicPr preferRelativeResize="0"/>
          <p:nvPr/>
        </p:nvPicPr>
        <p:blipFill>
          <a:blip r:embed="rId4">
            <a:alphaModFix/>
          </a:blip>
          <a:stretch>
            <a:fillRect/>
          </a:stretch>
        </p:blipFill>
        <p:spPr>
          <a:xfrm>
            <a:off x="1960813" y="1030848"/>
            <a:ext cx="5202213" cy="314812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7"/>
          <p:cNvSpPr txBox="1"/>
          <p:nvPr>
            <p:ph idx="2" type="body"/>
          </p:nvPr>
        </p:nvSpPr>
        <p:spPr>
          <a:xfrm>
            <a:off x="5224174" y="1020100"/>
            <a:ext cx="3436800" cy="3654900"/>
          </a:xfrm>
          <a:prstGeom prst="rect">
            <a:avLst/>
          </a:prstGeom>
          <a:noFill/>
          <a:ln>
            <a:noFill/>
          </a:ln>
        </p:spPr>
        <p:txBody>
          <a:bodyPr anchorCtr="0" anchor="t" bIns="45700" lIns="91425" spcFirstLastPara="1" rIns="91425" wrap="square" tIns="45700">
            <a:normAutofit/>
          </a:bodyPr>
          <a:lstStyle/>
          <a:p>
            <a:pPr indent="-57150" lvl="0" marL="171450" rtl="0" algn="l">
              <a:lnSpc>
                <a:spcPct val="90000"/>
              </a:lnSpc>
              <a:spcBef>
                <a:spcPts val="0"/>
              </a:spcBef>
              <a:spcAft>
                <a:spcPts val="0"/>
              </a:spcAft>
              <a:buClr>
                <a:srgbClr val="2E2925"/>
              </a:buClr>
              <a:buSzPts val="1800"/>
              <a:buNone/>
            </a:pPr>
            <a:r>
              <a:rPr lang="en-US" sz="2500"/>
              <a:t>This site is super cool at getting students interested in learning more about positioning and transformations in CSS!</a:t>
            </a:r>
            <a:endParaRPr sz="2500"/>
          </a:p>
        </p:txBody>
      </p:sp>
      <p:sp>
        <p:nvSpPr>
          <p:cNvPr id="342" name="Google Shape;342;p47"/>
          <p:cNvSpPr txBox="1"/>
          <p:nvPr>
            <p:ph type="title"/>
          </p:nvPr>
        </p:nvSpPr>
        <p:spPr>
          <a:xfrm>
            <a:off x="482958" y="450057"/>
            <a:ext cx="8178084" cy="472571"/>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Clr>
                <a:srgbClr val="2E2925"/>
              </a:buClr>
              <a:buSzPct val="100000"/>
              <a:buFont typeface="Arial"/>
              <a:buNone/>
            </a:pPr>
            <a:r>
              <a:rPr lang="en-US" u="sng">
                <a:solidFill>
                  <a:schemeClr val="hlink"/>
                </a:solidFill>
                <a:hlinkClick r:id="rId3"/>
              </a:rPr>
              <a:t>https://rupl.github.io/unfold/</a:t>
            </a:r>
            <a:r>
              <a:rPr lang="en-US"/>
              <a:t> </a:t>
            </a:r>
            <a:endParaRPr/>
          </a:p>
        </p:txBody>
      </p:sp>
      <p:pic>
        <p:nvPicPr>
          <p:cNvPr id="343" name="Google Shape;343;p47"/>
          <p:cNvPicPr preferRelativeResize="0"/>
          <p:nvPr/>
        </p:nvPicPr>
        <p:blipFill>
          <a:blip r:embed="rId4">
            <a:alphaModFix/>
          </a:blip>
          <a:stretch>
            <a:fillRect/>
          </a:stretch>
        </p:blipFill>
        <p:spPr>
          <a:xfrm>
            <a:off x="549075" y="1391053"/>
            <a:ext cx="4338036" cy="2468488"/>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8"/>
          <p:cNvSpPr txBox="1"/>
          <p:nvPr>
            <p:ph type="title"/>
          </p:nvPr>
        </p:nvSpPr>
        <p:spPr>
          <a:xfrm>
            <a:off x="2105100" y="369950"/>
            <a:ext cx="6797700" cy="5085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Clr>
                <a:srgbClr val="EE7421"/>
              </a:buClr>
              <a:buSzPct val="100000"/>
              <a:buFont typeface="Arial"/>
              <a:buNone/>
            </a:pPr>
            <a:r>
              <a:rPr lang="en-US"/>
              <a:t>Advanced: Get them </a:t>
            </a:r>
            <a:endParaRPr/>
          </a:p>
          <a:p>
            <a:pPr indent="0" lvl="0" marL="0" rtl="0" algn="ctr">
              <a:lnSpc>
                <a:spcPct val="90000"/>
              </a:lnSpc>
              <a:spcBef>
                <a:spcPts val="0"/>
              </a:spcBef>
              <a:spcAft>
                <a:spcPts val="0"/>
              </a:spcAft>
              <a:buClr>
                <a:srgbClr val="EE7421"/>
              </a:buClr>
              <a:buSzPct val="100000"/>
              <a:buFont typeface="Arial"/>
              <a:buNone/>
            </a:pPr>
            <a:r>
              <a:rPr lang="en-US"/>
              <a:t>to use Templates!</a:t>
            </a:r>
            <a:endParaRPr/>
          </a:p>
        </p:txBody>
      </p:sp>
      <p:pic>
        <p:nvPicPr>
          <p:cNvPr id="349" name="Google Shape;349;p48"/>
          <p:cNvPicPr preferRelativeResize="0"/>
          <p:nvPr/>
        </p:nvPicPr>
        <p:blipFill>
          <a:blip r:embed="rId3">
            <a:alphaModFix/>
          </a:blip>
          <a:stretch>
            <a:fillRect/>
          </a:stretch>
        </p:blipFill>
        <p:spPr>
          <a:xfrm>
            <a:off x="6719975" y="1964148"/>
            <a:ext cx="2182825" cy="1924964"/>
          </a:xfrm>
          <a:prstGeom prst="rect">
            <a:avLst/>
          </a:prstGeom>
          <a:noFill/>
          <a:ln cap="flat" cmpd="sng" w="38100">
            <a:solidFill>
              <a:schemeClr val="dk2"/>
            </a:solidFill>
            <a:prstDash val="solid"/>
            <a:round/>
            <a:headEnd len="sm" w="sm" type="none"/>
            <a:tailEnd len="sm" w="sm" type="none"/>
          </a:ln>
        </p:spPr>
      </p:pic>
      <p:pic>
        <p:nvPicPr>
          <p:cNvPr id="350" name="Google Shape;350;p48"/>
          <p:cNvPicPr preferRelativeResize="0"/>
          <p:nvPr/>
        </p:nvPicPr>
        <p:blipFill>
          <a:blip r:embed="rId4">
            <a:alphaModFix/>
          </a:blip>
          <a:stretch>
            <a:fillRect/>
          </a:stretch>
        </p:blipFill>
        <p:spPr>
          <a:xfrm>
            <a:off x="43839" y="0"/>
            <a:ext cx="1977722" cy="5143500"/>
          </a:xfrm>
          <a:prstGeom prst="rect">
            <a:avLst/>
          </a:prstGeom>
          <a:noFill/>
          <a:ln cap="flat" cmpd="sng" w="38100">
            <a:solidFill>
              <a:schemeClr val="dk2"/>
            </a:solidFill>
            <a:prstDash val="solid"/>
            <a:round/>
            <a:headEnd len="sm" w="sm" type="none"/>
            <a:tailEnd len="sm" w="sm" type="none"/>
          </a:ln>
        </p:spPr>
      </p:pic>
      <p:sp>
        <p:nvSpPr>
          <p:cNvPr id="351" name="Google Shape;351;p48"/>
          <p:cNvSpPr/>
          <p:nvPr>
            <p:ph idx="2" type="chart"/>
          </p:nvPr>
        </p:nvSpPr>
        <p:spPr>
          <a:xfrm>
            <a:off x="2154975" y="1555500"/>
            <a:ext cx="4501500" cy="2589300"/>
          </a:xfrm>
          <a:prstGeom prst="rect">
            <a:avLst/>
          </a:prstGeom>
          <a:noFill/>
          <a:ln>
            <a:noFill/>
          </a:ln>
        </p:spPr>
        <p:txBody>
          <a:bodyPr anchorCtr="0" anchor="t" bIns="45700" lIns="91425" spcFirstLastPara="1" rIns="91425" wrap="square" tIns="45700">
            <a:noAutofit/>
          </a:bodyPr>
          <a:lstStyle/>
          <a:p>
            <a:pPr indent="0" lvl="0" marL="0" rtl="0" algn="l">
              <a:spcBef>
                <a:spcPts val="750"/>
              </a:spcBef>
              <a:spcAft>
                <a:spcPts val="0"/>
              </a:spcAft>
              <a:buNone/>
            </a:pPr>
            <a:r>
              <a:rPr lang="en-US">
                <a:solidFill>
                  <a:schemeClr val="dk1"/>
                </a:solidFill>
              </a:rPr>
              <a:t>Many free </a:t>
            </a:r>
            <a:r>
              <a:rPr lang="en-US">
                <a:solidFill>
                  <a:schemeClr val="dk1"/>
                </a:solidFill>
              </a:rPr>
              <a:t>templates</a:t>
            </a:r>
            <a:r>
              <a:rPr lang="en-US">
                <a:solidFill>
                  <a:schemeClr val="dk1"/>
                </a:solidFill>
              </a:rPr>
              <a:t> are out there, and understanding how to implement AND </a:t>
            </a:r>
            <a:r>
              <a:rPr lang="en-US">
                <a:solidFill>
                  <a:schemeClr val="dk1"/>
                </a:solidFill>
              </a:rPr>
              <a:t>identify</a:t>
            </a:r>
            <a:r>
              <a:rPr lang="en-US">
                <a:solidFill>
                  <a:schemeClr val="dk1"/>
                </a:solidFill>
              </a:rPr>
              <a:t> features is a great skill. </a:t>
            </a:r>
            <a:endParaRPr>
              <a:solidFill>
                <a:schemeClr val="dk1"/>
              </a:solidFill>
            </a:endParaRPr>
          </a:p>
          <a:p>
            <a:pPr indent="0" lvl="0" marL="0" rtl="0" algn="l">
              <a:spcBef>
                <a:spcPts val="750"/>
              </a:spcBef>
              <a:spcAft>
                <a:spcPts val="0"/>
              </a:spcAft>
              <a:buNone/>
            </a:pPr>
            <a:r>
              <a:rPr b="0" lang="en-US" sz="1500" u="sng">
                <a:solidFill>
                  <a:schemeClr val="hlink"/>
                </a:solidFill>
                <a:hlinkClick r:id="rId5"/>
              </a:rPr>
              <a:t>https://themewagon.com/themes/free-bootstrap-4-html5-charity-website-template-givehope/</a:t>
            </a:r>
            <a:endParaRPr b="0" sz="1500">
              <a:solidFill>
                <a:schemeClr val="dk1"/>
              </a:solidFill>
            </a:endParaRPr>
          </a:p>
          <a:p>
            <a:pPr indent="0" lvl="0" marL="0" rtl="0" algn="l">
              <a:spcBef>
                <a:spcPts val="750"/>
              </a:spcBef>
              <a:spcAft>
                <a:spcPts val="0"/>
              </a:spcAft>
              <a:buNone/>
            </a:pPr>
            <a:r>
              <a:t/>
            </a:r>
            <a:endParaRPr>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9"/>
          <p:cNvSpPr/>
          <p:nvPr>
            <p:ph idx="12" type="sldNum"/>
          </p:nvPr>
        </p:nvSpPr>
        <p:spPr>
          <a:xfrm>
            <a:off x="6845440" y="4856213"/>
            <a:ext cx="2057400" cy="199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US">
                <a:solidFill>
                  <a:schemeClr val="dk1"/>
                </a:solidFill>
              </a:rPr>
              <a:t>https://htmlcheatsheet.com/</a:t>
            </a:r>
            <a:endParaRPr>
              <a:solidFill>
                <a:schemeClr val="dk1"/>
              </a:solidFill>
            </a:endParaRPr>
          </a:p>
        </p:txBody>
      </p:sp>
      <p:sp>
        <p:nvSpPr>
          <p:cNvPr id="358" name="Google Shape;358;p49"/>
          <p:cNvSpPr txBox="1"/>
          <p:nvPr>
            <p:ph type="title"/>
          </p:nvPr>
        </p:nvSpPr>
        <p:spPr>
          <a:xfrm>
            <a:off x="221065" y="369948"/>
            <a:ext cx="8681700" cy="5085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My Favorite Resources...</a:t>
            </a:r>
            <a:endParaRPr/>
          </a:p>
        </p:txBody>
      </p:sp>
      <p:pic>
        <p:nvPicPr>
          <p:cNvPr id="359" name="Google Shape;359;p49"/>
          <p:cNvPicPr preferRelativeResize="0"/>
          <p:nvPr/>
        </p:nvPicPr>
        <p:blipFill>
          <a:blip r:embed="rId3">
            <a:alphaModFix/>
          </a:blip>
          <a:stretch>
            <a:fillRect/>
          </a:stretch>
        </p:blipFill>
        <p:spPr>
          <a:xfrm>
            <a:off x="390963" y="1670250"/>
            <a:ext cx="3886624" cy="2359851"/>
          </a:xfrm>
          <a:prstGeom prst="rect">
            <a:avLst/>
          </a:prstGeom>
          <a:noFill/>
          <a:ln>
            <a:noFill/>
          </a:ln>
        </p:spPr>
      </p:pic>
      <p:sp>
        <p:nvSpPr>
          <p:cNvPr id="360" name="Google Shape;360;p49"/>
          <p:cNvSpPr txBox="1"/>
          <p:nvPr>
            <p:ph idx="1" type="body"/>
          </p:nvPr>
        </p:nvSpPr>
        <p:spPr>
          <a:xfrm>
            <a:off x="221075" y="1020110"/>
            <a:ext cx="4226400" cy="508500"/>
          </a:xfrm>
          <a:prstGeom prst="rect">
            <a:avLst/>
          </a:prstGeom>
        </p:spPr>
        <p:txBody>
          <a:bodyPr anchorCtr="0" anchor="t" bIns="45700" lIns="91425" spcFirstLastPara="1" rIns="91425" wrap="square" tIns="45700">
            <a:normAutofit/>
          </a:bodyPr>
          <a:lstStyle/>
          <a:p>
            <a:pPr indent="0" lvl="0" marL="0" rtl="0" algn="ctr">
              <a:spcBef>
                <a:spcPts val="750"/>
              </a:spcBef>
              <a:spcAft>
                <a:spcPts val="0"/>
              </a:spcAft>
              <a:buNone/>
            </a:pPr>
            <a:r>
              <a:rPr lang="en-US" u="sng">
                <a:solidFill>
                  <a:schemeClr val="hlink"/>
                </a:solidFill>
                <a:hlinkClick r:id="rId4"/>
              </a:rPr>
              <a:t>https://htmlcheatsheet.com/</a:t>
            </a:r>
            <a:r>
              <a:rPr lang="en-US"/>
              <a:t> </a:t>
            </a:r>
            <a:endParaRPr/>
          </a:p>
        </p:txBody>
      </p:sp>
      <p:sp>
        <p:nvSpPr>
          <p:cNvPr id="361" name="Google Shape;361;p49"/>
          <p:cNvSpPr txBox="1"/>
          <p:nvPr>
            <p:ph idx="2" type="body"/>
          </p:nvPr>
        </p:nvSpPr>
        <p:spPr>
          <a:xfrm>
            <a:off x="4696550" y="1020115"/>
            <a:ext cx="4206300" cy="508500"/>
          </a:xfrm>
          <a:prstGeom prst="rect">
            <a:avLst/>
          </a:prstGeom>
        </p:spPr>
        <p:txBody>
          <a:bodyPr anchorCtr="0" anchor="t" bIns="45700" lIns="91425" spcFirstLastPara="1" rIns="91425" wrap="square" tIns="45700">
            <a:normAutofit/>
          </a:bodyPr>
          <a:lstStyle/>
          <a:p>
            <a:pPr indent="0" lvl="0" marL="0" rtl="0" algn="ctr">
              <a:spcBef>
                <a:spcPts val="750"/>
              </a:spcBef>
              <a:spcAft>
                <a:spcPts val="0"/>
              </a:spcAft>
              <a:buNone/>
            </a:pPr>
            <a:r>
              <a:rPr lang="en-US" u="sng">
                <a:solidFill>
                  <a:schemeClr val="hlink"/>
                </a:solidFill>
                <a:hlinkClick r:id="rId5"/>
              </a:rPr>
              <a:t>https://www.w3schools.com/</a:t>
            </a:r>
            <a:r>
              <a:rPr lang="en-US"/>
              <a:t> </a:t>
            </a:r>
            <a:endParaRPr/>
          </a:p>
        </p:txBody>
      </p:sp>
      <p:pic>
        <p:nvPicPr>
          <p:cNvPr id="362" name="Google Shape;362;p49"/>
          <p:cNvPicPr preferRelativeResize="0"/>
          <p:nvPr/>
        </p:nvPicPr>
        <p:blipFill rotWithShape="1">
          <a:blip r:embed="rId6">
            <a:alphaModFix/>
          </a:blip>
          <a:srcRect b="0" l="0" r="11103" t="0"/>
          <a:stretch/>
        </p:blipFill>
        <p:spPr>
          <a:xfrm>
            <a:off x="4801425" y="1455800"/>
            <a:ext cx="3996550" cy="30228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0"/>
          <p:cNvSpPr/>
          <p:nvPr/>
        </p:nvSpPr>
        <p:spPr>
          <a:xfrm>
            <a:off x="1046250" y="456300"/>
            <a:ext cx="7051500" cy="21672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4000">
                <a:latin typeface="Bowlby One SC"/>
                <a:ea typeface="Bowlby One SC"/>
                <a:cs typeface="Bowlby One SC"/>
                <a:sym typeface="Bowlby One SC"/>
              </a:rPr>
              <a:t>THOUGHTS?</a:t>
            </a:r>
            <a:endParaRPr sz="4000">
              <a:latin typeface="Bowlby One SC"/>
              <a:ea typeface="Bowlby One SC"/>
              <a:cs typeface="Bowlby One SC"/>
              <a:sym typeface="Bowlby One S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1"/>
          <p:cNvSpPr txBox="1"/>
          <p:nvPr>
            <p:ph idx="1" type="body"/>
          </p:nvPr>
        </p:nvSpPr>
        <p:spPr>
          <a:xfrm>
            <a:off x="1927860" y="254727"/>
            <a:ext cx="6974839" cy="4310924"/>
          </a:xfrm>
          <a:prstGeom prst="rect">
            <a:avLst/>
          </a:prstGeom>
          <a:noFill/>
          <a:ln>
            <a:noFill/>
          </a:ln>
        </p:spPr>
        <p:txBody>
          <a:bodyPr anchorCtr="0" anchor="t" bIns="45700" lIns="91425" spcFirstLastPara="1" rIns="91425" wrap="square" tIns="45700">
            <a:normAutofit/>
          </a:bodyPr>
          <a:lstStyle/>
          <a:p>
            <a:pPr indent="-57150" lvl="0" marL="171450" rtl="0" algn="l">
              <a:lnSpc>
                <a:spcPct val="90000"/>
              </a:lnSpc>
              <a:spcBef>
                <a:spcPts val="0"/>
              </a:spcBef>
              <a:spcAft>
                <a:spcPts val="0"/>
              </a:spcAft>
              <a:buClr>
                <a:schemeClr val="lt1"/>
              </a:buClr>
              <a:buSzPts val="1800"/>
              <a:buNone/>
            </a:pPr>
            <a:r>
              <a:rPr i="1" lang="en-US" sz="3100"/>
              <a:t>My final thoughts…</a:t>
            </a:r>
            <a:endParaRPr i="1" sz="3100"/>
          </a:p>
          <a:p>
            <a:pPr indent="-57150" lvl="0" marL="171450" rtl="0" algn="l">
              <a:lnSpc>
                <a:spcPct val="90000"/>
              </a:lnSpc>
              <a:spcBef>
                <a:spcPts val="0"/>
              </a:spcBef>
              <a:spcAft>
                <a:spcPts val="0"/>
              </a:spcAft>
              <a:buClr>
                <a:schemeClr val="lt1"/>
              </a:buClr>
              <a:buSzPts val="1800"/>
              <a:buNone/>
            </a:pPr>
            <a:r>
              <a:t/>
            </a:r>
            <a:endParaRPr i="1" sz="3100"/>
          </a:p>
          <a:p>
            <a:pPr indent="-57150" lvl="0" marL="171450" rtl="0" algn="l">
              <a:lnSpc>
                <a:spcPct val="90000"/>
              </a:lnSpc>
              <a:spcBef>
                <a:spcPts val="0"/>
              </a:spcBef>
              <a:spcAft>
                <a:spcPts val="0"/>
              </a:spcAft>
              <a:buClr>
                <a:schemeClr val="lt1"/>
              </a:buClr>
              <a:buSzPts val="1800"/>
              <a:buNone/>
            </a:pPr>
            <a:r>
              <a:rPr i="1" lang="en-US" sz="3100"/>
              <a:t>Students need to be able to discuss and use proper terms!</a:t>
            </a:r>
            <a:endParaRPr i="1" sz="31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title"/>
          </p:nvPr>
        </p:nvSpPr>
        <p:spPr>
          <a:xfrm>
            <a:off x="221065" y="524696"/>
            <a:ext cx="8681700" cy="5085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My HTML story…..</a:t>
            </a:r>
            <a:endParaRPr/>
          </a:p>
        </p:txBody>
      </p:sp>
      <p:pic>
        <p:nvPicPr>
          <p:cNvPr id="83" name="Google Shape;83;p17"/>
          <p:cNvPicPr preferRelativeResize="0"/>
          <p:nvPr/>
        </p:nvPicPr>
        <p:blipFill>
          <a:blip r:embed="rId3">
            <a:alphaModFix/>
          </a:blip>
          <a:stretch>
            <a:fillRect/>
          </a:stretch>
        </p:blipFill>
        <p:spPr>
          <a:xfrm>
            <a:off x="152400" y="1185599"/>
            <a:ext cx="6369301" cy="1909700"/>
          </a:xfrm>
          <a:prstGeom prst="rect">
            <a:avLst/>
          </a:prstGeom>
          <a:noFill/>
          <a:ln>
            <a:noFill/>
          </a:ln>
        </p:spPr>
      </p:pic>
      <p:pic>
        <p:nvPicPr>
          <p:cNvPr id="84" name="Google Shape;84;p17"/>
          <p:cNvPicPr preferRelativeResize="0"/>
          <p:nvPr/>
        </p:nvPicPr>
        <p:blipFill>
          <a:blip r:embed="rId4">
            <a:alphaModFix/>
          </a:blip>
          <a:stretch>
            <a:fillRect/>
          </a:stretch>
        </p:blipFill>
        <p:spPr>
          <a:xfrm>
            <a:off x="6737150" y="1185600"/>
            <a:ext cx="1884475" cy="2171050"/>
          </a:xfrm>
          <a:prstGeom prst="rect">
            <a:avLst/>
          </a:prstGeom>
          <a:noFill/>
          <a:ln>
            <a:noFill/>
          </a:ln>
        </p:spPr>
      </p:pic>
      <p:sp>
        <p:nvSpPr>
          <p:cNvPr id="85" name="Google Shape;85;p17"/>
          <p:cNvSpPr txBox="1"/>
          <p:nvPr/>
        </p:nvSpPr>
        <p:spPr>
          <a:xfrm rot="-381699">
            <a:off x="315296" y="3343424"/>
            <a:ext cx="2918672" cy="1185107"/>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6500">
                <a:latin typeface="Bowlby One SC"/>
                <a:ea typeface="Bowlby One SC"/>
                <a:cs typeface="Bowlby One SC"/>
                <a:sym typeface="Bowlby One SC"/>
              </a:rPr>
              <a:t>1993!</a:t>
            </a:r>
            <a:endParaRPr sz="6500">
              <a:latin typeface="Bowlby One SC"/>
              <a:ea typeface="Bowlby One SC"/>
              <a:cs typeface="Bowlby One SC"/>
              <a:sym typeface="Bowlby One SC"/>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80" name="Shape 380"/>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title"/>
          </p:nvPr>
        </p:nvSpPr>
        <p:spPr>
          <a:xfrm>
            <a:off x="221065" y="1169964"/>
            <a:ext cx="8681635" cy="515535"/>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Arial"/>
              <a:buNone/>
            </a:pPr>
            <a:r>
              <a:rPr lang="en-US"/>
              <a:t>You CAN teach Web Design without code…</a:t>
            </a:r>
            <a:br>
              <a:rPr lang="en-US"/>
            </a:br>
            <a:br>
              <a:rPr lang="en-US"/>
            </a:br>
            <a:r>
              <a:rPr lang="en-US"/>
              <a:t>BUT...</a:t>
            </a:r>
            <a:endParaRPr/>
          </a:p>
        </p:txBody>
      </p:sp>
      <p:pic>
        <p:nvPicPr>
          <p:cNvPr id="91" name="Google Shape;91;p18"/>
          <p:cNvPicPr preferRelativeResize="0"/>
          <p:nvPr/>
        </p:nvPicPr>
        <p:blipFill>
          <a:blip r:embed="rId3">
            <a:alphaModFix/>
          </a:blip>
          <a:stretch>
            <a:fillRect/>
          </a:stretch>
        </p:blipFill>
        <p:spPr>
          <a:xfrm>
            <a:off x="118775" y="4379399"/>
            <a:ext cx="609600" cy="609600"/>
          </a:xfrm>
          <a:prstGeom prst="rect">
            <a:avLst/>
          </a:prstGeom>
          <a:noFill/>
          <a:ln>
            <a:noFill/>
          </a:ln>
        </p:spPr>
      </p:pic>
      <p:pic>
        <p:nvPicPr>
          <p:cNvPr id="92" name="Google Shape;92;p18"/>
          <p:cNvPicPr preferRelativeResize="0"/>
          <p:nvPr/>
        </p:nvPicPr>
        <p:blipFill>
          <a:blip r:embed="rId4">
            <a:alphaModFix/>
          </a:blip>
          <a:stretch>
            <a:fillRect/>
          </a:stretch>
        </p:blipFill>
        <p:spPr>
          <a:xfrm>
            <a:off x="5375700" y="2942225"/>
            <a:ext cx="2046775" cy="2046775"/>
          </a:xfrm>
          <a:prstGeom prst="rect">
            <a:avLst/>
          </a:prstGeom>
          <a:noFill/>
          <a:ln>
            <a:noFill/>
          </a:ln>
        </p:spPr>
      </p:pic>
      <p:pic>
        <p:nvPicPr>
          <p:cNvPr id="93" name="Google Shape;93;p18"/>
          <p:cNvPicPr preferRelativeResize="0"/>
          <p:nvPr/>
        </p:nvPicPr>
        <p:blipFill>
          <a:blip r:embed="rId5">
            <a:alphaModFix/>
          </a:blip>
          <a:stretch>
            <a:fillRect/>
          </a:stretch>
        </p:blipFill>
        <p:spPr>
          <a:xfrm>
            <a:off x="1925675" y="2990400"/>
            <a:ext cx="2046775" cy="2046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9"/>
          <p:cNvSpPr txBox="1"/>
          <p:nvPr>
            <p:ph type="title"/>
          </p:nvPr>
        </p:nvSpPr>
        <p:spPr>
          <a:xfrm>
            <a:off x="3892800" y="53950"/>
            <a:ext cx="5251200" cy="5085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Clr>
                <a:srgbClr val="EE7421"/>
              </a:buClr>
              <a:buSzPct val="100000"/>
              <a:buFont typeface="Arial"/>
              <a:buNone/>
            </a:pPr>
            <a:r>
              <a:rPr lang="en-US"/>
              <a:t>Review Job Openings...</a:t>
            </a:r>
            <a:endParaRPr/>
          </a:p>
        </p:txBody>
      </p:sp>
      <p:pic>
        <p:nvPicPr>
          <p:cNvPr id="99" name="Google Shape;99;p19"/>
          <p:cNvPicPr preferRelativeResize="0"/>
          <p:nvPr/>
        </p:nvPicPr>
        <p:blipFill>
          <a:blip r:embed="rId3">
            <a:alphaModFix/>
          </a:blip>
          <a:stretch>
            <a:fillRect/>
          </a:stretch>
        </p:blipFill>
        <p:spPr>
          <a:xfrm>
            <a:off x="64975" y="195125"/>
            <a:ext cx="3897143" cy="3536626"/>
          </a:xfrm>
          <a:prstGeom prst="rect">
            <a:avLst/>
          </a:prstGeom>
          <a:noFill/>
          <a:ln cap="flat" cmpd="sng" w="19050">
            <a:solidFill>
              <a:schemeClr val="dk2"/>
            </a:solidFill>
            <a:prstDash val="solid"/>
            <a:round/>
            <a:headEnd len="sm" w="sm" type="none"/>
            <a:tailEnd len="sm" w="sm" type="none"/>
          </a:ln>
        </p:spPr>
      </p:pic>
      <p:pic>
        <p:nvPicPr>
          <p:cNvPr id="100" name="Google Shape;100;p19"/>
          <p:cNvPicPr preferRelativeResize="0"/>
          <p:nvPr/>
        </p:nvPicPr>
        <p:blipFill>
          <a:blip r:embed="rId4">
            <a:alphaModFix/>
          </a:blip>
          <a:stretch>
            <a:fillRect/>
          </a:stretch>
        </p:blipFill>
        <p:spPr>
          <a:xfrm>
            <a:off x="198325" y="2138100"/>
            <a:ext cx="2328850" cy="2938175"/>
          </a:xfrm>
          <a:prstGeom prst="rect">
            <a:avLst/>
          </a:prstGeom>
          <a:noFill/>
          <a:ln cap="flat" cmpd="sng" w="19050">
            <a:solidFill>
              <a:schemeClr val="dk2"/>
            </a:solidFill>
            <a:prstDash val="solid"/>
            <a:round/>
            <a:headEnd len="sm" w="sm" type="none"/>
            <a:tailEnd len="sm" w="sm" type="none"/>
          </a:ln>
        </p:spPr>
      </p:pic>
      <p:pic>
        <p:nvPicPr>
          <p:cNvPr id="101" name="Google Shape;101;p19"/>
          <p:cNvPicPr preferRelativeResize="0"/>
          <p:nvPr/>
        </p:nvPicPr>
        <p:blipFill>
          <a:blip r:embed="rId5">
            <a:alphaModFix/>
          </a:blip>
          <a:stretch>
            <a:fillRect/>
          </a:stretch>
        </p:blipFill>
        <p:spPr>
          <a:xfrm>
            <a:off x="3395909" y="515412"/>
            <a:ext cx="3155042" cy="2422711"/>
          </a:xfrm>
          <a:prstGeom prst="rect">
            <a:avLst/>
          </a:prstGeom>
          <a:noFill/>
          <a:ln cap="flat" cmpd="sng" w="19050">
            <a:solidFill>
              <a:schemeClr val="dk2"/>
            </a:solidFill>
            <a:prstDash val="solid"/>
            <a:round/>
            <a:headEnd len="sm" w="sm" type="none"/>
            <a:tailEnd len="sm" w="sm" type="none"/>
          </a:ln>
        </p:spPr>
      </p:pic>
      <p:pic>
        <p:nvPicPr>
          <p:cNvPr id="102" name="Google Shape;102;p19"/>
          <p:cNvPicPr preferRelativeResize="0"/>
          <p:nvPr/>
        </p:nvPicPr>
        <p:blipFill>
          <a:blip r:embed="rId6">
            <a:alphaModFix/>
          </a:blip>
          <a:stretch>
            <a:fillRect/>
          </a:stretch>
        </p:blipFill>
        <p:spPr>
          <a:xfrm>
            <a:off x="5822252" y="918800"/>
            <a:ext cx="2949937" cy="3536625"/>
          </a:xfrm>
          <a:prstGeom prst="rect">
            <a:avLst/>
          </a:prstGeom>
          <a:noFill/>
          <a:ln cap="flat" cmpd="sng" w="19050">
            <a:solidFill>
              <a:schemeClr val="dk2"/>
            </a:solidFill>
            <a:prstDash val="solid"/>
            <a:round/>
            <a:headEnd len="sm" w="sm" type="none"/>
            <a:tailEnd len="sm" w="sm" type="none"/>
          </a:ln>
        </p:spPr>
      </p:pic>
      <p:pic>
        <p:nvPicPr>
          <p:cNvPr id="103" name="Google Shape;103;p19"/>
          <p:cNvPicPr preferRelativeResize="0"/>
          <p:nvPr/>
        </p:nvPicPr>
        <p:blipFill>
          <a:blip r:embed="rId7">
            <a:alphaModFix/>
          </a:blip>
          <a:stretch>
            <a:fillRect/>
          </a:stretch>
        </p:blipFill>
        <p:spPr>
          <a:xfrm>
            <a:off x="3006450" y="2138100"/>
            <a:ext cx="2175167" cy="2938176"/>
          </a:xfrm>
          <a:prstGeom prst="rect">
            <a:avLst/>
          </a:prstGeom>
          <a:noFill/>
          <a:ln cap="flat" cmpd="sng" w="19050">
            <a:solidFill>
              <a:schemeClr val="dk2"/>
            </a:solidFill>
            <a:prstDash val="solid"/>
            <a:round/>
            <a:headEnd len="sm" w="sm" type="none"/>
            <a:tailEnd len="sm" w="sm" type="none"/>
          </a:ln>
        </p:spPr>
      </p:pic>
      <p:sp>
        <p:nvSpPr>
          <p:cNvPr id="104" name="Google Shape;104;p19"/>
          <p:cNvSpPr txBox="1"/>
          <p:nvPr/>
        </p:nvSpPr>
        <p:spPr>
          <a:xfrm>
            <a:off x="6696625" y="4504775"/>
            <a:ext cx="2372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latin typeface="Open Sans"/>
                <a:ea typeface="Open Sans"/>
                <a:cs typeface="Open Sans"/>
                <a:sym typeface="Open Sans"/>
              </a:rPr>
              <a:t>Jobs from </a:t>
            </a:r>
            <a:r>
              <a:rPr lang="en-US" sz="1000" u="sng">
                <a:solidFill>
                  <a:schemeClr val="hlink"/>
                </a:solidFill>
                <a:latin typeface="Open Sans"/>
                <a:ea typeface="Open Sans"/>
                <a:cs typeface="Open Sans"/>
                <a:sym typeface="Open Sans"/>
                <a:hlinkClick r:id="rId8"/>
              </a:rPr>
              <a:t>https://www.indeed.com/</a:t>
            </a:r>
            <a:r>
              <a:rPr lang="en-US" sz="1000">
                <a:latin typeface="Open Sans"/>
                <a:ea typeface="Open Sans"/>
                <a:cs typeface="Open Sans"/>
                <a:sym typeface="Open Sans"/>
              </a:rPr>
              <a:t> </a:t>
            </a:r>
            <a:endParaRPr sz="1000">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0"/>
          <p:cNvSpPr txBox="1"/>
          <p:nvPr>
            <p:ph type="title"/>
          </p:nvPr>
        </p:nvSpPr>
        <p:spPr>
          <a:xfrm>
            <a:off x="221065" y="1169964"/>
            <a:ext cx="8681700" cy="5154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Find out what “shape” your students are in!</a:t>
            </a:r>
            <a:br>
              <a:rPr lang="en-US"/>
            </a:br>
            <a:r>
              <a:rPr b="0" i="1" lang="en-US" sz="2533"/>
              <a:t>Take 45 seconds and respond to the 8 questions</a:t>
            </a:r>
            <a:endParaRPr b="0" i="1" sz="2533"/>
          </a:p>
          <a:p>
            <a:pPr indent="0" lvl="0" marL="0" rtl="0" algn="ctr">
              <a:spcBef>
                <a:spcPts val="0"/>
              </a:spcBef>
              <a:spcAft>
                <a:spcPts val="0"/>
              </a:spcAft>
              <a:buNone/>
            </a:pPr>
            <a:r>
              <a:t/>
            </a:r>
            <a:endParaRPr/>
          </a:p>
          <a:p>
            <a:pPr indent="0" lvl="0" marL="0" rtl="0" algn="ctr">
              <a:spcBef>
                <a:spcPts val="0"/>
              </a:spcBef>
              <a:spcAft>
                <a:spcPts val="0"/>
              </a:spcAft>
              <a:buNone/>
            </a:pPr>
            <a:r>
              <a:rPr lang="en-US" sz="2755" u="sng">
                <a:solidFill>
                  <a:srgbClr val="FFE599"/>
                </a:solidFill>
                <a:hlinkClick r:id="rId3">
                  <a:extLst>
                    <a:ext uri="{A12FA001-AC4F-418D-AE19-62706E023703}">
                      <ahyp:hlinkClr val="tx"/>
                    </a:ext>
                  </a:extLst>
                </a:hlinkClick>
              </a:rPr>
              <a:t>https://www.codecademy.com/explore/sorting-quiz</a:t>
            </a:r>
            <a:r>
              <a:rPr lang="en-US" sz="2755">
                <a:solidFill>
                  <a:srgbClr val="FFE599"/>
                </a:solidFill>
              </a:rPr>
              <a:t> </a:t>
            </a:r>
            <a:endParaRPr sz="2755">
              <a:solidFill>
                <a:srgbClr val="FFE599"/>
              </a:solidFill>
            </a:endParaRPr>
          </a:p>
        </p:txBody>
      </p:sp>
      <p:sp>
        <p:nvSpPr>
          <p:cNvPr id="111" name="Google Shape;111;p20"/>
          <p:cNvSpPr/>
          <p:nvPr/>
        </p:nvSpPr>
        <p:spPr>
          <a:xfrm>
            <a:off x="221075" y="3586984"/>
            <a:ext cx="1074600" cy="1074600"/>
          </a:xfrm>
          <a:prstGeom prst="ellipse">
            <a:avLst/>
          </a:prstGeom>
          <a:solidFill>
            <a:srgbClr val="EE742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0"/>
          <p:cNvSpPr/>
          <p:nvPr/>
        </p:nvSpPr>
        <p:spPr>
          <a:xfrm>
            <a:off x="1570434" y="3572577"/>
            <a:ext cx="1259400" cy="1089000"/>
          </a:xfrm>
          <a:prstGeom prst="triangle">
            <a:avLst>
              <a:gd fmla="val 50000" name="adj"/>
            </a:avLst>
          </a:prstGeom>
          <a:solidFill>
            <a:srgbClr val="0099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0"/>
          <p:cNvSpPr/>
          <p:nvPr/>
        </p:nvSpPr>
        <p:spPr>
          <a:xfrm>
            <a:off x="3078805" y="3500240"/>
            <a:ext cx="1161300" cy="11613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0"/>
          <p:cNvSpPr/>
          <p:nvPr/>
        </p:nvSpPr>
        <p:spPr>
          <a:xfrm>
            <a:off x="4548633" y="3536453"/>
            <a:ext cx="1221900" cy="1161300"/>
          </a:xfrm>
          <a:prstGeom prst="pentagon">
            <a:avLst>
              <a:gd fmla="val 105146" name="hf"/>
              <a:gd fmla="val 110557" name="vf"/>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5" name="Google Shape;115;p20"/>
          <p:cNvPicPr preferRelativeResize="0"/>
          <p:nvPr/>
        </p:nvPicPr>
        <p:blipFill>
          <a:blip r:embed="rId4">
            <a:alphaModFix/>
          </a:blip>
          <a:stretch>
            <a:fillRect/>
          </a:stretch>
        </p:blipFill>
        <p:spPr>
          <a:xfrm>
            <a:off x="1212201" y="3221550"/>
            <a:ext cx="1476260" cy="1476250"/>
          </a:xfrm>
          <a:prstGeom prst="rect">
            <a:avLst/>
          </a:prstGeom>
          <a:noFill/>
          <a:ln>
            <a:noFill/>
          </a:ln>
        </p:spPr>
      </p:pic>
      <p:pic>
        <p:nvPicPr>
          <p:cNvPr id="116" name="Google Shape;116;p20" title="CodeCademy Logo"/>
          <p:cNvPicPr preferRelativeResize="0"/>
          <p:nvPr/>
        </p:nvPicPr>
        <p:blipFill>
          <a:blip r:embed="rId5">
            <a:alphaModFix/>
          </a:blip>
          <a:stretch>
            <a:fillRect/>
          </a:stretch>
        </p:blipFill>
        <p:spPr>
          <a:xfrm>
            <a:off x="152400" y="152400"/>
            <a:ext cx="1304925" cy="428625"/>
          </a:xfrm>
          <a:prstGeom prst="rect">
            <a:avLst/>
          </a:prstGeom>
          <a:noFill/>
          <a:ln cap="flat" cmpd="sng" w="19050">
            <a:solidFill>
              <a:schemeClr val="dk2"/>
            </a:solidFill>
            <a:prstDash val="solid"/>
            <a:round/>
            <a:headEnd len="sm" w="sm" type="none"/>
            <a:tailEnd len="sm" w="sm" type="none"/>
          </a:ln>
        </p:spPr>
      </p:pic>
      <p:pic>
        <p:nvPicPr>
          <p:cNvPr id="117" name="Google Shape;117;p20"/>
          <p:cNvPicPr preferRelativeResize="0"/>
          <p:nvPr/>
        </p:nvPicPr>
        <p:blipFill>
          <a:blip r:embed="rId6">
            <a:alphaModFix/>
          </a:blip>
          <a:stretch>
            <a:fillRect/>
          </a:stretch>
        </p:blipFill>
        <p:spPr>
          <a:xfrm>
            <a:off x="6335475" y="2974258"/>
            <a:ext cx="2612350" cy="1970825"/>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1"/>
          <p:cNvSpPr txBox="1"/>
          <p:nvPr>
            <p:ph idx="1" type="body"/>
          </p:nvPr>
        </p:nvSpPr>
        <p:spPr>
          <a:xfrm>
            <a:off x="221075" y="1457100"/>
            <a:ext cx="4859400" cy="2802000"/>
          </a:xfrm>
          <a:prstGeom prst="rect">
            <a:avLst/>
          </a:prstGeom>
          <a:noFill/>
          <a:ln>
            <a:noFill/>
          </a:ln>
        </p:spPr>
        <p:txBody>
          <a:bodyPr anchorCtr="0" anchor="t" bIns="45700" lIns="91425" spcFirstLastPara="1" rIns="91425" wrap="square" tIns="45700">
            <a:normAutofit fontScale="85000" lnSpcReduction="20000"/>
          </a:bodyPr>
          <a:lstStyle/>
          <a:p>
            <a:pPr indent="-331152" lvl="0" marL="457200" rtl="0" algn="l">
              <a:lnSpc>
                <a:spcPct val="115000"/>
              </a:lnSpc>
              <a:spcBef>
                <a:spcPts val="0"/>
              </a:spcBef>
              <a:spcAft>
                <a:spcPts val="0"/>
              </a:spcAft>
              <a:buSzPct val="100000"/>
              <a:buChar char="➔"/>
            </a:pPr>
            <a:r>
              <a:rPr lang="en-US" sz="1900"/>
              <a:t>Coding means you are </a:t>
            </a:r>
            <a:r>
              <a:rPr b="1" lang="en-US" sz="1900"/>
              <a:t>not dependent on a software</a:t>
            </a:r>
            <a:r>
              <a:rPr lang="en-US" sz="1900"/>
              <a:t> or a platform to build websites</a:t>
            </a:r>
            <a:endParaRPr sz="1900"/>
          </a:p>
          <a:p>
            <a:pPr indent="-331152" lvl="0" marL="457200" rtl="0" algn="l">
              <a:lnSpc>
                <a:spcPct val="115000"/>
              </a:lnSpc>
              <a:spcBef>
                <a:spcPts val="0"/>
              </a:spcBef>
              <a:spcAft>
                <a:spcPts val="0"/>
              </a:spcAft>
              <a:buSzPct val="100000"/>
              <a:buChar char="➔"/>
            </a:pPr>
            <a:r>
              <a:rPr lang="en-US" sz="1900"/>
              <a:t>You have complete </a:t>
            </a:r>
            <a:r>
              <a:rPr b="1" lang="en-US" sz="1900"/>
              <a:t>control </a:t>
            </a:r>
            <a:r>
              <a:rPr lang="en-US" sz="1900"/>
              <a:t>over every aspect of the website</a:t>
            </a:r>
            <a:endParaRPr sz="1900"/>
          </a:p>
          <a:p>
            <a:pPr indent="-331152" lvl="0" marL="457200" rtl="0" algn="l">
              <a:lnSpc>
                <a:spcPct val="115000"/>
              </a:lnSpc>
              <a:spcBef>
                <a:spcPts val="0"/>
              </a:spcBef>
              <a:spcAft>
                <a:spcPts val="0"/>
              </a:spcAft>
              <a:buSzPct val="100000"/>
              <a:buChar char="➔"/>
            </a:pPr>
            <a:r>
              <a:rPr lang="en-US" sz="1900"/>
              <a:t>Having the ability to code websites </a:t>
            </a:r>
            <a:r>
              <a:rPr b="1" lang="en-US" sz="1900"/>
              <a:t>positions you better</a:t>
            </a:r>
            <a:r>
              <a:rPr lang="en-US" sz="1900"/>
              <a:t> to compete for jobs</a:t>
            </a:r>
            <a:endParaRPr sz="1900"/>
          </a:p>
          <a:p>
            <a:pPr indent="-331152" lvl="0" marL="457200" rtl="0" algn="l">
              <a:lnSpc>
                <a:spcPct val="115000"/>
              </a:lnSpc>
              <a:spcBef>
                <a:spcPts val="0"/>
              </a:spcBef>
              <a:spcAft>
                <a:spcPts val="0"/>
              </a:spcAft>
              <a:buSzPct val="100000"/>
              <a:buChar char="➔"/>
            </a:pPr>
            <a:r>
              <a:rPr lang="en-US" sz="1900"/>
              <a:t>You can build website </a:t>
            </a:r>
            <a:r>
              <a:rPr b="1" lang="en-US" sz="1900"/>
              <a:t>templates </a:t>
            </a:r>
            <a:r>
              <a:rPr lang="en-US" sz="1900"/>
              <a:t>and sell them in online marketplaces</a:t>
            </a:r>
            <a:endParaRPr sz="1900"/>
          </a:p>
          <a:p>
            <a:pPr indent="-331152" lvl="0" marL="457200" rtl="0" algn="l">
              <a:lnSpc>
                <a:spcPct val="115000"/>
              </a:lnSpc>
              <a:spcBef>
                <a:spcPts val="0"/>
              </a:spcBef>
              <a:spcAft>
                <a:spcPts val="0"/>
              </a:spcAft>
              <a:buSzPct val="100000"/>
              <a:buChar char="➔"/>
            </a:pPr>
            <a:r>
              <a:rPr lang="en-US" sz="1900"/>
              <a:t>Coding will allow you to </a:t>
            </a:r>
            <a:r>
              <a:rPr b="1" lang="en-US" sz="1900"/>
              <a:t>modify content management themes</a:t>
            </a:r>
            <a:r>
              <a:rPr lang="en-US" sz="1900"/>
              <a:t> for platforms like WordPress</a:t>
            </a:r>
            <a:endParaRPr sz="1900"/>
          </a:p>
        </p:txBody>
      </p:sp>
      <p:sp>
        <p:nvSpPr>
          <p:cNvPr id="123" name="Google Shape;123;p21"/>
          <p:cNvSpPr txBox="1"/>
          <p:nvPr>
            <p:ph type="title"/>
          </p:nvPr>
        </p:nvSpPr>
        <p:spPr>
          <a:xfrm>
            <a:off x="221065" y="369948"/>
            <a:ext cx="8681635" cy="508539"/>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Arial"/>
              <a:buNone/>
            </a:pPr>
            <a:r>
              <a:rPr lang="en-US"/>
              <a:t>Why learn to code?</a:t>
            </a:r>
            <a:endParaRPr/>
          </a:p>
        </p:txBody>
      </p:sp>
      <p:sp>
        <p:nvSpPr>
          <p:cNvPr id="124" name="Google Shape;124;p21"/>
          <p:cNvSpPr txBox="1"/>
          <p:nvPr/>
        </p:nvSpPr>
        <p:spPr>
          <a:xfrm>
            <a:off x="406075" y="4223075"/>
            <a:ext cx="8337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Open Sans"/>
                <a:ea typeface="Open Sans"/>
                <a:cs typeface="Open Sans"/>
                <a:sym typeface="Open Sans"/>
                <a:hlinkClick r:id="rId3"/>
              </a:rPr>
              <a:t>https://creativepro.com/graphic-designers-need-learn-coding-competitive/</a:t>
            </a:r>
            <a:endParaRPr>
              <a:latin typeface="Open Sans"/>
              <a:ea typeface="Open Sans"/>
              <a:cs typeface="Open Sans"/>
              <a:sym typeface="Open Sans"/>
            </a:endParaRPr>
          </a:p>
          <a:p>
            <a:pPr indent="0" lvl="0" marL="0" rtl="0" algn="l">
              <a:spcBef>
                <a:spcPts val="0"/>
              </a:spcBef>
              <a:spcAft>
                <a:spcPts val="0"/>
              </a:spcAft>
              <a:buNone/>
            </a:pPr>
            <a:r>
              <a:rPr i="1" lang="en-US">
                <a:latin typeface="Open Sans"/>
                <a:ea typeface="Open Sans"/>
                <a:cs typeface="Open Sans"/>
                <a:sym typeface="Open Sans"/>
              </a:rPr>
              <a:t>Image from Pexels</a:t>
            </a:r>
            <a:endParaRPr i="1">
              <a:latin typeface="Open Sans"/>
              <a:ea typeface="Open Sans"/>
              <a:cs typeface="Open Sans"/>
              <a:sym typeface="Open Sans"/>
            </a:endParaRPr>
          </a:p>
        </p:txBody>
      </p:sp>
      <p:pic>
        <p:nvPicPr>
          <p:cNvPr id="125" name="Google Shape;125;p21"/>
          <p:cNvPicPr preferRelativeResize="0"/>
          <p:nvPr/>
        </p:nvPicPr>
        <p:blipFill>
          <a:blip r:embed="rId4">
            <a:alphaModFix/>
          </a:blip>
          <a:stretch>
            <a:fillRect/>
          </a:stretch>
        </p:blipFill>
        <p:spPr>
          <a:xfrm>
            <a:off x="5269799" y="1457100"/>
            <a:ext cx="3690275" cy="2461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2"/>
          <p:cNvSpPr txBox="1"/>
          <p:nvPr>
            <p:ph type="title"/>
          </p:nvPr>
        </p:nvSpPr>
        <p:spPr>
          <a:xfrm>
            <a:off x="221065" y="369948"/>
            <a:ext cx="8681700" cy="5085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With COVID, the transition required a shift!</a:t>
            </a:r>
            <a:endParaRPr/>
          </a:p>
        </p:txBody>
      </p:sp>
      <p:sp>
        <p:nvSpPr>
          <p:cNvPr id="132" name="Google Shape;132;p22"/>
          <p:cNvSpPr/>
          <p:nvPr>
            <p:ph idx="2" type="pic"/>
          </p:nvPr>
        </p:nvSpPr>
        <p:spPr>
          <a:xfrm>
            <a:off x="2151450" y="1072700"/>
            <a:ext cx="4841100" cy="569700"/>
          </a:xfrm>
          <a:prstGeom prst="rect">
            <a:avLst/>
          </a:prstGeom>
          <a:solidFill>
            <a:schemeClr val="lt1"/>
          </a:solidFill>
        </p:spPr>
        <p:txBody>
          <a:bodyPr anchorCtr="0" anchor="t" bIns="45700" lIns="91425" spcFirstLastPara="1" rIns="91425" wrap="square" tIns="45700">
            <a:noAutofit/>
          </a:bodyPr>
          <a:lstStyle/>
          <a:p>
            <a:pPr indent="0" lvl="0" marL="0" rtl="0" algn="ctr">
              <a:spcBef>
                <a:spcPts val="750"/>
              </a:spcBef>
              <a:spcAft>
                <a:spcPts val="0"/>
              </a:spcAft>
              <a:buNone/>
            </a:pPr>
            <a:r>
              <a:rPr lang="en-US" u="sng">
                <a:solidFill>
                  <a:schemeClr val="hlink"/>
                </a:solidFill>
                <a:hlinkClick r:id="rId3"/>
              </a:rPr>
              <a:t>https://summerwp.tonyaskinner.repl.co/</a:t>
            </a:r>
            <a:r>
              <a:rPr lang="en-US"/>
              <a:t> </a:t>
            </a:r>
            <a:endParaRPr/>
          </a:p>
        </p:txBody>
      </p:sp>
      <p:pic>
        <p:nvPicPr>
          <p:cNvPr id="133" name="Google Shape;133;p22"/>
          <p:cNvPicPr preferRelativeResize="0"/>
          <p:nvPr/>
        </p:nvPicPr>
        <p:blipFill>
          <a:blip r:embed="rId4">
            <a:alphaModFix/>
          </a:blip>
          <a:stretch>
            <a:fillRect/>
          </a:stretch>
        </p:blipFill>
        <p:spPr>
          <a:xfrm>
            <a:off x="1557275" y="1722600"/>
            <a:ext cx="6009298" cy="3196300"/>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