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5143500" cx="9144000"/>
  <p:notesSz cx="6858000" cy="9144000"/>
  <p:embeddedFontLst>
    <p:embeddedFont>
      <p:font typeface="Montserrat"/>
      <p:regular r:id="rId35"/>
      <p:bold r:id="rId36"/>
      <p:italic r:id="rId37"/>
      <p:boldItalic r:id="rId38"/>
    </p:embeddedFont>
    <p:embeddedFont>
      <p:font typeface="Average"/>
      <p:regular r:id="rId39"/>
    </p:embeddedFont>
    <p:embeddedFont>
      <p:font typeface="Bowlby One SC"/>
      <p:regular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BowlbyOneSC-regular.fntdata"/><Relationship Id="rId20" Type="http://schemas.openxmlformats.org/officeDocument/2006/relationships/slide" Target="slides/slide16.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8.xml"/><Relationship Id="rId44" Type="http://schemas.openxmlformats.org/officeDocument/2006/relationships/font" Target="fonts/OpenSans-boldItalic.fntdata"/><Relationship Id="rId21" Type="http://schemas.openxmlformats.org/officeDocument/2006/relationships/slide" Target="slides/slide17.xml"/><Relationship Id="rId43" Type="http://schemas.openxmlformats.org/officeDocument/2006/relationships/font" Target="fonts/OpenSans-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Montserrat-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Montserrat-italic.fntdata"/><Relationship Id="rId14" Type="http://schemas.openxmlformats.org/officeDocument/2006/relationships/slide" Target="slides/slide10.xml"/><Relationship Id="rId36" Type="http://schemas.openxmlformats.org/officeDocument/2006/relationships/font" Target="fonts/Montserrat-bold.fntdata"/><Relationship Id="rId17" Type="http://schemas.openxmlformats.org/officeDocument/2006/relationships/slide" Target="slides/slide13.xml"/><Relationship Id="rId39" Type="http://schemas.openxmlformats.org/officeDocument/2006/relationships/font" Target="fonts/Average-regular.fntdata"/><Relationship Id="rId16" Type="http://schemas.openxmlformats.org/officeDocument/2006/relationships/slide" Target="slides/slide12.xml"/><Relationship Id="rId38" Type="http://schemas.openxmlformats.org/officeDocument/2006/relationships/font" Target="fonts/Montserrat-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5jtcC8obD7_bw_d4FqlQZdVWLeMID5P3MIUiHDY0tF0/edit?usp=sharin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zYRMWUPdnB9Qe6YMjaIXkKaTfr7MFA-yDG0CLlckZ0Y/edit?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350">
                <a:highlight>
                  <a:srgbClr val="FFFFFF"/>
                </a:highlight>
                <a:latin typeface="Montserrat"/>
                <a:ea typeface="Montserrat"/>
                <a:cs typeface="Montserrat"/>
                <a:sym typeface="Montserrat"/>
              </a:rPr>
              <a:t>June 8 @ 11-11:45 AM</a:t>
            </a:r>
            <a:endParaRPr sz="1350">
              <a:highlight>
                <a:srgbClr val="FFFFFF"/>
              </a:highlight>
              <a:latin typeface="Montserrat"/>
              <a:ea typeface="Montserrat"/>
              <a:cs typeface="Montserrat"/>
              <a:sym typeface="Montserrat"/>
            </a:endParaRPr>
          </a:p>
          <a:p>
            <a:pPr indent="0" lvl="0" marL="0" rtl="0" algn="l">
              <a:lnSpc>
                <a:spcPct val="100000"/>
              </a:lnSpc>
              <a:spcBef>
                <a:spcPts val="0"/>
              </a:spcBef>
              <a:spcAft>
                <a:spcPts val="0"/>
              </a:spcAft>
              <a:buSzPts val="1400"/>
              <a:buNone/>
            </a:pPr>
            <a:r>
              <a:rPr lang="en-US" sz="1350">
                <a:highlight>
                  <a:srgbClr val="FFFFFF"/>
                </a:highlight>
                <a:latin typeface="Montserrat"/>
                <a:ea typeface="Montserrat"/>
                <a:cs typeface="Montserrat"/>
                <a:sym typeface="Montserrat"/>
              </a:rPr>
              <a:t>Whether you want to fix your photos, enhance them, or really create magic, this session is for you. Learn tips for making great selections, enhancing photos with adjustment layers, and using smart filters.</a:t>
            </a:r>
            <a:endParaRPr/>
          </a:p>
        </p:txBody>
      </p:sp>
      <p:sp>
        <p:nvSpPr>
          <p:cNvPr id="58" name="Google Shape;5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daaf2c1375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daaf2c1375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gdaaf2c1375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daaf2c1375_1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daaf2c1375_1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Poster Tutorial→ </a:t>
            </a:r>
            <a:r>
              <a:rPr lang="en-US" u="sng">
                <a:solidFill>
                  <a:schemeClr val="hlink"/>
                </a:solidFill>
                <a:hlinkClick r:id="rId2"/>
              </a:rPr>
              <a:t>https://docs.google.com/document/d/15jtcC8obD7_bw_d4FqlQZdVWLeMID5P3MIUiHDY0tF0/edit?usp=sharing</a:t>
            </a:r>
            <a:r>
              <a:rPr lang="en-US"/>
              <a:t> </a:t>
            </a:r>
            <a:endParaRPr/>
          </a:p>
        </p:txBody>
      </p:sp>
      <p:sp>
        <p:nvSpPr>
          <p:cNvPr id="146" name="Google Shape;146;gdaaf2c1375_1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daaf2c1375_1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daaf2c1375_1_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Skinner1</a:t>
            </a:r>
            <a:endParaRPr/>
          </a:p>
        </p:txBody>
      </p:sp>
      <p:sp>
        <p:nvSpPr>
          <p:cNvPr id="163" name="Google Shape;163;gdaaf2c1375_1_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daaf2c1375_1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daaf2c1375_1_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SkinnerFantasy</a:t>
            </a:r>
            <a:endParaRPr/>
          </a:p>
        </p:txBody>
      </p:sp>
      <p:sp>
        <p:nvSpPr>
          <p:cNvPr id="174" name="Google Shape;174;gdaaf2c1375_1_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daaf2c1375_1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daaf2c1375_1_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Adjust-WeddingWoes</a:t>
            </a:r>
            <a:endParaRPr/>
          </a:p>
        </p:txBody>
      </p:sp>
      <p:sp>
        <p:nvSpPr>
          <p:cNvPr id="183" name="Google Shape;183;gdaaf2c1375_1_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daaf2c1375_1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daaf2c1375_1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gdaaf2c1375_1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daaf2c1375_1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daaf2c1375_1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gdaaf2c1375_1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daaf2c137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4" name="Google Shape;64;gdaaf2c137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gdaaf2c137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dd20d6173a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dd20d6173a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dd20d6173a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dd20d6173a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dd20d6173a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gdd20d6173a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OldPic</a:t>
            </a:r>
            <a:endParaRPr/>
          </a:p>
        </p:txBody>
      </p:sp>
      <p:sp>
        <p:nvSpPr>
          <p:cNvPr id="241" name="Google Shape;24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daaf2c1375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daaf2c1375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gdaaf2c1375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dd20d6173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dd20d6173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gdd20d6173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daaf2c1375_1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daaf2c1375_1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Bricks</a:t>
            </a:r>
            <a:endParaRPr/>
          </a:p>
        </p:txBody>
      </p:sp>
      <p:sp>
        <p:nvSpPr>
          <p:cNvPr id="265" name="Google Shape;265;gdaaf2c1375_1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daaf2c1375_1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daaf2c1375_1_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gdaaf2c1375_1_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daaf2c1375_1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daaf2c1375_1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gdaaf2c1375_1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daaf2c1375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 name="Google Shape;72;gdaaf2c1375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gdaaf2c1375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daaf2c1375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 name="Google Shape;80;gdaaf2c1375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gdaaf2c1375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daaf2c1375_1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7" name="Google Shape;97;gdaaf2c1375_1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gdaaf2c1375_1_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Animation Tutorial→ </a:t>
            </a:r>
            <a:r>
              <a:rPr lang="en-US" u="sng">
                <a:solidFill>
                  <a:schemeClr val="hlink"/>
                </a:solidFill>
                <a:hlinkClick r:id="rId2"/>
              </a:rPr>
              <a:t>https://docs.google.com/presentation/d/1zYRMWUPdnB9Qe6YMjaIXkKaTfr7MFA-yDG0CLlckZ0Y/edit?usp=sharing</a:t>
            </a:r>
            <a:r>
              <a:rPr lang="en-US"/>
              <a:t> </a:t>
            </a:r>
            <a:endParaRPr/>
          </a:p>
        </p:txBody>
      </p:sp>
      <p:sp>
        <p:nvSpPr>
          <p:cNvPr id="112" name="Google Shape;11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daaf2c1375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daaf2c1375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gdaaf2c1375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rontCover" type="title">
  <p:cSld name="TITL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
          <p:cNvSpPr txBox="1"/>
          <p:nvPr>
            <p:ph type="ctrTitle"/>
          </p:nvPr>
        </p:nvSpPr>
        <p:spPr>
          <a:xfrm>
            <a:off x="2907792" y="3126123"/>
            <a:ext cx="5760720" cy="594069"/>
          </a:xfrm>
          <a:prstGeom prst="rect">
            <a:avLst/>
          </a:prstGeom>
          <a:noFill/>
          <a:ln>
            <a:noFill/>
          </a:ln>
        </p:spPr>
        <p:txBody>
          <a:bodyPr anchorCtr="0" anchor="b" bIns="45700" lIns="91425" spcFirstLastPara="1" rIns="91425" wrap="square" tIns="45700">
            <a:noAutofit/>
          </a:bodyPr>
          <a:lstStyle>
            <a:lvl1pPr lvl="0" algn="r">
              <a:lnSpc>
                <a:spcPct val="90000"/>
              </a:lnSpc>
              <a:spcBef>
                <a:spcPts val="0"/>
              </a:spcBef>
              <a:spcAft>
                <a:spcPts val="0"/>
              </a:spcAft>
              <a:buClr>
                <a:schemeClr val="dk1"/>
              </a:buClr>
              <a:buSzPts val="3600"/>
              <a:buFont typeface="Arial"/>
              <a:buNone/>
              <a:defRPr b="1" i="0" sz="36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 type="subTitle"/>
          </p:nvPr>
        </p:nvSpPr>
        <p:spPr>
          <a:xfrm>
            <a:off x="2907792" y="3754737"/>
            <a:ext cx="5760720" cy="460647"/>
          </a:xfrm>
          <a:prstGeom prst="rect">
            <a:avLst/>
          </a:prstGeom>
          <a:noFill/>
          <a:ln>
            <a:noFill/>
          </a:ln>
        </p:spPr>
        <p:txBody>
          <a:bodyPr anchorCtr="0" anchor="t" bIns="45700" lIns="91425" spcFirstLastPara="1" rIns="91425" wrap="square" tIns="45700">
            <a:normAutofit/>
          </a:bodyPr>
          <a:lstStyle>
            <a:lvl1pPr lvl="0" algn="r">
              <a:lnSpc>
                <a:spcPct val="90000"/>
              </a:lnSpc>
              <a:spcBef>
                <a:spcPts val="750"/>
              </a:spcBef>
              <a:spcAft>
                <a:spcPts val="0"/>
              </a:spcAft>
              <a:buClr>
                <a:srgbClr val="0099A7"/>
              </a:buClr>
              <a:buSzPts val="2000"/>
              <a:buNone/>
              <a:defRPr b="0" i="0" sz="2000">
                <a:solidFill>
                  <a:srgbClr val="0099A7"/>
                </a:solidFill>
                <a:latin typeface="Arial"/>
                <a:ea typeface="Arial"/>
                <a:cs typeface="Arial"/>
                <a:sym typeface="Arial"/>
              </a:defRPr>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Full Screen Text">
  <p:cSld name="10_Full Screen Text">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p11"/>
          <p:cNvSpPr txBox="1"/>
          <p:nvPr>
            <p:ph idx="12" type="sldNum"/>
          </p:nvPr>
        </p:nvSpPr>
        <p:spPr>
          <a:xfrm>
            <a:off x="6845440" y="4804755"/>
            <a:ext cx="2057400" cy="19950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53" name="Google Shape;53;p11"/>
          <p:cNvSpPr txBox="1"/>
          <p:nvPr>
            <p:ph idx="1" type="body"/>
          </p:nvPr>
        </p:nvSpPr>
        <p:spPr>
          <a:xfrm>
            <a:off x="1927860" y="254727"/>
            <a:ext cx="6974839" cy="431092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b="0">
                <a:solidFill>
                  <a:schemeClr val="lt1"/>
                </a:solidFill>
              </a:defRPr>
            </a:lvl1pPr>
            <a:lvl2pPr indent="-333375" lvl="1" marL="914400" algn="l">
              <a:lnSpc>
                <a:spcPct val="90000"/>
              </a:lnSpc>
              <a:spcBef>
                <a:spcPts val="375"/>
              </a:spcBef>
              <a:spcAft>
                <a:spcPts val="0"/>
              </a:spcAft>
              <a:buClr>
                <a:schemeClr val="lt1"/>
              </a:buClr>
              <a:buSzPts val="1650"/>
              <a:buFont typeface="Courier New"/>
              <a:buChar char="o"/>
              <a:defRPr b="0">
                <a:solidFill>
                  <a:schemeClr val="lt1"/>
                </a:solidFill>
              </a:defRPr>
            </a:lvl2pPr>
            <a:lvl3pPr indent="-323850" lvl="2" marL="1371600" algn="l">
              <a:lnSpc>
                <a:spcPct val="90000"/>
              </a:lnSpc>
              <a:spcBef>
                <a:spcPts val="375"/>
              </a:spcBef>
              <a:spcAft>
                <a:spcPts val="0"/>
              </a:spcAft>
              <a:buClr>
                <a:schemeClr val="lt1"/>
              </a:buClr>
              <a:buSzPts val="1500"/>
              <a:buFont typeface="Noto Sans Symbols"/>
              <a:buChar char="▪"/>
              <a:defRPr b="0">
                <a:solidFill>
                  <a:schemeClr val="lt1"/>
                </a:solidFill>
              </a:defRPr>
            </a:lvl3pPr>
            <a:lvl4pPr indent="-314325" lvl="3" marL="1828800" algn="l">
              <a:lnSpc>
                <a:spcPct val="90000"/>
              </a:lnSpc>
              <a:spcBef>
                <a:spcPts val="375"/>
              </a:spcBef>
              <a:spcAft>
                <a:spcPts val="0"/>
              </a:spcAft>
              <a:buClr>
                <a:schemeClr val="lt1"/>
              </a:buClr>
              <a:buSzPts val="1350"/>
              <a:buFont typeface="Noto Sans Symbols"/>
              <a:buChar char="⮚"/>
              <a:defRPr b="0">
                <a:solidFill>
                  <a:schemeClr val="lt1"/>
                </a:solidFill>
              </a:defRPr>
            </a:lvl4pPr>
            <a:lvl5pPr indent="-314325" lvl="4" marL="2286000" algn="l">
              <a:lnSpc>
                <a:spcPct val="90000"/>
              </a:lnSpc>
              <a:spcBef>
                <a:spcPts val="375"/>
              </a:spcBef>
              <a:spcAft>
                <a:spcPts val="0"/>
              </a:spcAft>
              <a:buClr>
                <a:schemeClr val="lt1"/>
              </a:buClr>
              <a:buSzPts val="1350"/>
              <a:buFont typeface="Noto Sans Symbols"/>
              <a:buChar char="❖"/>
              <a:defRPr b="0">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losing Page with Text">
  <p:cSld name="11_Closing Page with Text">
    <p:bg>
      <p:bgPr>
        <a:blipFill>
          <a:blip r:embed="rId2">
            <a:alphaModFix/>
          </a:blip>
          <a:stretch>
            <a:fillRect/>
          </a:stretch>
        </a:blipFill>
      </p:bgPr>
    </p:bg>
    <p:spTree>
      <p:nvGrpSpPr>
        <p:cNvPr id="54" name="Shape 5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losing Page">
  <p:cSld name="12_Closing Page">
    <p:bg>
      <p:bgPr>
        <a:blipFill>
          <a:blip r:embed="rId2">
            <a:alphaModFix/>
          </a:blip>
          <a:stretch>
            <a:fillRect/>
          </a:stretch>
        </a:blipFill>
      </p:bgPr>
    </p:bg>
    <p:spTree>
      <p:nvGrpSpPr>
        <p:cNvPr id="55" name="Shape 5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Slide">
  <p:cSld name="2_TitleSlide">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3"/>
          <p:cNvSpPr txBox="1"/>
          <p:nvPr>
            <p:ph idx="12" type="sldNum"/>
          </p:nvPr>
        </p:nvSpPr>
        <p:spPr>
          <a:xfrm>
            <a:off x="6845440" y="4804755"/>
            <a:ext cx="2057400" cy="19950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p3"/>
          <p:cNvSpPr txBox="1"/>
          <p:nvPr>
            <p:ph type="title"/>
          </p:nvPr>
        </p:nvSpPr>
        <p:spPr>
          <a:xfrm>
            <a:off x="221065" y="1169964"/>
            <a:ext cx="8681635" cy="51553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lt1"/>
              </a:buClr>
              <a:buSzPts val="3200"/>
              <a:buFont typeface="Arial"/>
              <a:buNone/>
              <a:defRPr b="1" i="0"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p:cSld name="3_Content">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4"/>
          <p:cNvSpPr txBox="1"/>
          <p:nvPr>
            <p:ph idx="12" type="sldNum"/>
          </p:nvPr>
        </p:nvSpPr>
        <p:spPr>
          <a:xfrm>
            <a:off x="6845440" y="4804755"/>
            <a:ext cx="2057400" cy="19950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4"/>
          <p:cNvSpPr txBox="1"/>
          <p:nvPr>
            <p:ph idx="1" type="body"/>
          </p:nvPr>
        </p:nvSpPr>
        <p:spPr>
          <a:xfrm>
            <a:off x="221064" y="1457093"/>
            <a:ext cx="8681776" cy="3238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2E2925"/>
              </a:buClr>
              <a:buSzPts val="1800"/>
              <a:buChar char="•"/>
              <a:defRPr b="0">
                <a:solidFill>
                  <a:srgbClr val="2E2925"/>
                </a:solidFill>
              </a:defRPr>
            </a:lvl1pPr>
            <a:lvl2pPr indent="-333375" lvl="1" marL="914400" algn="l">
              <a:lnSpc>
                <a:spcPct val="90000"/>
              </a:lnSpc>
              <a:spcBef>
                <a:spcPts val="375"/>
              </a:spcBef>
              <a:spcAft>
                <a:spcPts val="0"/>
              </a:spcAft>
              <a:buClr>
                <a:srgbClr val="2E2925"/>
              </a:buClr>
              <a:buSzPts val="1650"/>
              <a:buFont typeface="Courier New"/>
              <a:buChar char="o"/>
              <a:defRPr b="0">
                <a:solidFill>
                  <a:srgbClr val="2E2925"/>
                </a:solidFill>
              </a:defRPr>
            </a:lvl2pPr>
            <a:lvl3pPr indent="-323850" lvl="2" marL="1371600" algn="l">
              <a:lnSpc>
                <a:spcPct val="90000"/>
              </a:lnSpc>
              <a:spcBef>
                <a:spcPts val="375"/>
              </a:spcBef>
              <a:spcAft>
                <a:spcPts val="0"/>
              </a:spcAft>
              <a:buClr>
                <a:srgbClr val="2E2925"/>
              </a:buClr>
              <a:buSzPts val="1500"/>
              <a:buFont typeface="Noto Sans Symbols"/>
              <a:buChar char="▪"/>
              <a:defRPr b="0">
                <a:solidFill>
                  <a:srgbClr val="2E2925"/>
                </a:solidFill>
              </a:defRPr>
            </a:lvl3pPr>
            <a:lvl4pPr indent="-314325" lvl="3" marL="1828800" algn="l">
              <a:lnSpc>
                <a:spcPct val="90000"/>
              </a:lnSpc>
              <a:spcBef>
                <a:spcPts val="375"/>
              </a:spcBef>
              <a:spcAft>
                <a:spcPts val="0"/>
              </a:spcAft>
              <a:buClr>
                <a:srgbClr val="2E2925"/>
              </a:buClr>
              <a:buSzPts val="1350"/>
              <a:buFont typeface="Noto Sans Symbols"/>
              <a:buChar char="⮚"/>
              <a:defRPr b="0">
                <a:solidFill>
                  <a:srgbClr val="2E2925"/>
                </a:solidFill>
              </a:defRPr>
            </a:lvl4pPr>
            <a:lvl5pPr indent="-314325" lvl="4" marL="2286000" algn="l">
              <a:lnSpc>
                <a:spcPct val="90000"/>
              </a:lnSpc>
              <a:spcBef>
                <a:spcPts val="375"/>
              </a:spcBef>
              <a:spcAft>
                <a:spcPts val="0"/>
              </a:spcAft>
              <a:buClr>
                <a:srgbClr val="2E2925"/>
              </a:buClr>
              <a:buSzPts val="1350"/>
              <a:buFont typeface="Noto Sans Symbols"/>
              <a:buChar char="❖"/>
              <a:defRPr b="0">
                <a:solidFill>
                  <a:srgbClr val="2E2925"/>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 name="Google Shape;22;p4"/>
          <p:cNvSpPr txBox="1"/>
          <p:nvPr>
            <p:ph type="title"/>
          </p:nvPr>
        </p:nvSpPr>
        <p:spPr>
          <a:xfrm>
            <a:off x="221065" y="369948"/>
            <a:ext cx="8681635" cy="50853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lt1"/>
              </a:buClr>
              <a:buSzPts val="3200"/>
              <a:buFont typeface="Arial"/>
              <a:buNone/>
              <a:defRPr b="1" i="0"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lumn Content">
  <p:cSld name="4_Two Column Content">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5"/>
          <p:cNvSpPr txBox="1"/>
          <p:nvPr>
            <p:ph idx="1" type="body"/>
          </p:nvPr>
        </p:nvSpPr>
        <p:spPr>
          <a:xfrm>
            <a:off x="482958" y="1020112"/>
            <a:ext cx="4018210" cy="36549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2E2925"/>
              </a:buClr>
              <a:buSzPts val="1800"/>
              <a:buChar char="•"/>
              <a:defRPr b="0">
                <a:solidFill>
                  <a:srgbClr val="2E2925"/>
                </a:solidFill>
              </a:defRPr>
            </a:lvl1pPr>
            <a:lvl2pPr indent="-333375" lvl="1" marL="914400" algn="l">
              <a:lnSpc>
                <a:spcPct val="90000"/>
              </a:lnSpc>
              <a:spcBef>
                <a:spcPts val="375"/>
              </a:spcBef>
              <a:spcAft>
                <a:spcPts val="0"/>
              </a:spcAft>
              <a:buClr>
                <a:srgbClr val="2E2925"/>
              </a:buClr>
              <a:buSzPts val="1650"/>
              <a:buFont typeface="Courier New"/>
              <a:buChar char="o"/>
              <a:defRPr b="0">
                <a:solidFill>
                  <a:srgbClr val="2E2925"/>
                </a:solidFill>
              </a:defRPr>
            </a:lvl2pPr>
            <a:lvl3pPr indent="-323850" lvl="2" marL="1371600" algn="l">
              <a:lnSpc>
                <a:spcPct val="90000"/>
              </a:lnSpc>
              <a:spcBef>
                <a:spcPts val="375"/>
              </a:spcBef>
              <a:spcAft>
                <a:spcPts val="0"/>
              </a:spcAft>
              <a:buClr>
                <a:srgbClr val="2E2925"/>
              </a:buClr>
              <a:buSzPts val="1500"/>
              <a:buFont typeface="Noto Sans Symbols"/>
              <a:buChar char="▪"/>
              <a:defRPr b="0">
                <a:solidFill>
                  <a:srgbClr val="2E2925"/>
                </a:solidFill>
              </a:defRPr>
            </a:lvl3pPr>
            <a:lvl4pPr indent="-314325" lvl="3" marL="1828800" algn="l">
              <a:lnSpc>
                <a:spcPct val="90000"/>
              </a:lnSpc>
              <a:spcBef>
                <a:spcPts val="375"/>
              </a:spcBef>
              <a:spcAft>
                <a:spcPts val="0"/>
              </a:spcAft>
              <a:buClr>
                <a:srgbClr val="2E2925"/>
              </a:buClr>
              <a:buSzPts val="1350"/>
              <a:buFont typeface="Noto Sans Symbols"/>
              <a:buChar char="⮚"/>
              <a:defRPr b="0">
                <a:solidFill>
                  <a:srgbClr val="2E2925"/>
                </a:solidFill>
              </a:defRPr>
            </a:lvl4pPr>
            <a:lvl5pPr indent="-314325" lvl="4" marL="2286000" algn="l">
              <a:lnSpc>
                <a:spcPct val="90000"/>
              </a:lnSpc>
              <a:spcBef>
                <a:spcPts val="375"/>
              </a:spcBef>
              <a:spcAft>
                <a:spcPts val="0"/>
              </a:spcAft>
              <a:buClr>
                <a:srgbClr val="2E2925"/>
              </a:buClr>
              <a:buSzPts val="1350"/>
              <a:buFont typeface="Noto Sans Symbols"/>
              <a:buChar char="❖"/>
              <a:defRPr b="0">
                <a:solidFill>
                  <a:srgbClr val="2E2925"/>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 name="Google Shape;25;p5"/>
          <p:cNvSpPr txBox="1"/>
          <p:nvPr>
            <p:ph idx="2" type="body"/>
          </p:nvPr>
        </p:nvSpPr>
        <p:spPr>
          <a:xfrm>
            <a:off x="4642836" y="1020112"/>
            <a:ext cx="4018206" cy="36549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2E2925"/>
              </a:buClr>
              <a:buSzPts val="1800"/>
              <a:buChar char="•"/>
              <a:defRPr b="0">
                <a:solidFill>
                  <a:srgbClr val="2E2925"/>
                </a:solidFill>
              </a:defRPr>
            </a:lvl1pPr>
            <a:lvl2pPr indent="-333375" lvl="1" marL="914400" algn="l">
              <a:lnSpc>
                <a:spcPct val="90000"/>
              </a:lnSpc>
              <a:spcBef>
                <a:spcPts val="375"/>
              </a:spcBef>
              <a:spcAft>
                <a:spcPts val="0"/>
              </a:spcAft>
              <a:buClr>
                <a:srgbClr val="2E2925"/>
              </a:buClr>
              <a:buSzPts val="1650"/>
              <a:buFont typeface="Courier New"/>
              <a:buChar char="o"/>
              <a:defRPr b="0">
                <a:solidFill>
                  <a:srgbClr val="2E2925"/>
                </a:solidFill>
              </a:defRPr>
            </a:lvl2pPr>
            <a:lvl3pPr indent="-323850" lvl="2" marL="1371600" algn="l">
              <a:lnSpc>
                <a:spcPct val="90000"/>
              </a:lnSpc>
              <a:spcBef>
                <a:spcPts val="375"/>
              </a:spcBef>
              <a:spcAft>
                <a:spcPts val="0"/>
              </a:spcAft>
              <a:buClr>
                <a:srgbClr val="2E2925"/>
              </a:buClr>
              <a:buSzPts val="1500"/>
              <a:buFont typeface="Noto Sans Symbols"/>
              <a:buChar char="▪"/>
              <a:defRPr b="0">
                <a:solidFill>
                  <a:srgbClr val="2E2925"/>
                </a:solidFill>
              </a:defRPr>
            </a:lvl3pPr>
            <a:lvl4pPr indent="-314325" lvl="3" marL="1828800" algn="l">
              <a:lnSpc>
                <a:spcPct val="90000"/>
              </a:lnSpc>
              <a:spcBef>
                <a:spcPts val="375"/>
              </a:spcBef>
              <a:spcAft>
                <a:spcPts val="0"/>
              </a:spcAft>
              <a:buClr>
                <a:srgbClr val="2E2925"/>
              </a:buClr>
              <a:buSzPts val="1350"/>
              <a:buFont typeface="Noto Sans Symbols"/>
              <a:buChar char="⮚"/>
              <a:defRPr b="0">
                <a:solidFill>
                  <a:srgbClr val="2E2925"/>
                </a:solidFill>
              </a:defRPr>
            </a:lvl4pPr>
            <a:lvl5pPr indent="-314325" lvl="4" marL="2286000" algn="l">
              <a:lnSpc>
                <a:spcPct val="90000"/>
              </a:lnSpc>
              <a:spcBef>
                <a:spcPts val="375"/>
              </a:spcBef>
              <a:spcAft>
                <a:spcPts val="0"/>
              </a:spcAft>
              <a:buClr>
                <a:srgbClr val="2E2925"/>
              </a:buClr>
              <a:buSzPts val="1350"/>
              <a:buFont typeface="Noto Sans Symbols"/>
              <a:buChar char="❖"/>
              <a:defRPr b="0">
                <a:solidFill>
                  <a:srgbClr val="2E2925"/>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 name="Google Shape;26;p5"/>
          <p:cNvSpPr txBox="1"/>
          <p:nvPr>
            <p:ph type="title"/>
          </p:nvPr>
        </p:nvSpPr>
        <p:spPr>
          <a:xfrm>
            <a:off x="482958" y="450057"/>
            <a:ext cx="8178084" cy="47257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rgbClr val="2E2925"/>
              </a:buClr>
              <a:buSzPts val="3200"/>
              <a:buFont typeface="Arial"/>
              <a:buNone/>
              <a:defRPr b="1" i="0" sz="3200">
                <a:solidFill>
                  <a:srgbClr val="2E2925"/>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2" type="sldNum"/>
          </p:nvPr>
        </p:nvSpPr>
        <p:spPr>
          <a:xfrm>
            <a:off x="6845440" y="4856213"/>
            <a:ext cx="2057400" cy="19950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wo Column Content">
  <p:cSld name="5_Two Column Content">
    <p:bg>
      <p:bgPr>
        <a:blipFill>
          <a:blip r:embed="rId2">
            <a:alphaModFix/>
          </a:blip>
          <a:stretch>
            <a:fillRect/>
          </a:stretch>
        </a:blipFill>
      </p:bgPr>
    </p:bg>
    <p:spTree>
      <p:nvGrpSpPr>
        <p:cNvPr id="28" name="Shape 28"/>
        <p:cNvGrpSpPr/>
        <p:nvPr/>
      </p:nvGrpSpPr>
      <p:grpSpPr>
        <a:xfrm>
          <a:off x="0" y="0"/>
          <a:ext cx="0" cy="0"/>
          <a:chOff x="0" y="0"/>
          <a:chExt cx="0" cy="0"/>
        </a:xfrm>
      </p:grpSpPr>
      <p:sp>
        <p:nvSpPr>
          <p:cNvPr id="29" name="Google Shape;29;p6"/>
          <p:cNvSpPr txBox="1"/>
          <p:nvPr>
            <p:ph idx="1" type="body"/>
          </p:nvPr>
        </p:nvSpPr>
        <p:spPr>
          <a:xfrm>
            <a:off x="221066" y="1020112"/>
            <a:ext cx="4226391" cy="353664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2E2925"/>
              </a:buClr>
              <a:buSzPts val="1800"/>
              <a:buChar char="•"/>
              <a:defRPr b="0">
                <a:solidFill>
                  <a:srgbClr val="2E2925"/>
                </a:solidFill>
              </a:defRPr>
            </a:lvl1pPr>
            <a:lvl2pPr indent="-333375" lvl="1" marL="914400" algn="l">
              <a:lnSpc>
                <a:spcPct val="90000"/>
              </a:lnSpc>
              <a:spcBef>
                <a:spcPts val="375"/>
              </a:spcBef>
              <a:spcAft>
                <a:spcPts val="0"/>
              </a:spcAft>
              <a:buClr>
                <a:srgbClr val="2E2925"/>
              </a:buClr>
              <a:buSzPts val="1650"/>
              <a:buFont typeface="Courier New"/>
              <a:buChar char="o"/>
              <a:defRPr b="0">
                <a:solidFill>
                  <a:srgbClr val="2E2925"/>
                </a:solidFill>
              </a:defRPr>
            </a:lvl2pPr>
            <a:lvl3pPr indent="-323850" lvl="2" marL="1371600" algn="l">
              <a:lnSpc>
                <a:spcPct val="90000"/>
              </a:lnSpc>
              <a:spcBef>
                <a:spcPts val="375"/>
              </a:spcBef>
              <a:spcAft>
                <a:spcPts val="0"/>
              </a:spcAft>
              <a:buClr>
                <a:srgbClr val="2E2925"/>
              </a:buClr>
              <a:buSzPts val="1500"/>
              <a:buFont typeface="Noto Sans Symbols"/>
              <a:buChar char="▪"/>
              <a:defRPr b="0">
                <a:solidFill>
                  <a:srgbClr val="2E2925"/>
                </a:solidFill>
              </a:defRPr>
            </a:lvl3pPr>
            <a:lvl4pPr indent="-314325" lvl="3" marL="1828800" algn="l">
              <a:lnSpc>
                <a:spcPct val="90000"/>
              </a:lnSpc>
              <a:spcBef>
                <a:spcPts val="375"/>
              </a:spcBef>
              <a:spcAft>
                <a:spcPts val="0"/>
              </a:spcAft>
              <a:buClr>
                <a:srgbClr val="2E2925"/>
              </a:buClr>
              <a:buSzPts val="1350"/>
              <a:buFont typeface="Noto Sans Symbols"/>
              <a:buChar char="⮚"/>
              <a:defRPr b="0">
                <a:solidFill>
                  <a:srgbClr val="2E2925"/>
                </a:solidFill>
              </a:defRPr>
            </a:lvl4pPr>
            <a:lvl5pPr indent="-314325" lvl="4" marL="2286000" algn="l">
              <a:lnSpc>
                <a:spcPct val="90000"/>
              </a:lnSpc>
              <a:spcBef>
                <a:spcPts val="375"/>
              </a:spcBef>
              <a:spcAft>
                <a:spcPts val="0"/>
              </a:spcAft>
              <a:buClr>
                <a:srgbClr val="2E2925"/>
              </a:buClr>
              <a:buSzPts val="1350"/>
              <a:buFont typeface="Noto Sans Symbols"/>
              <a:buChar char="❖"/>
              <a:defRPr b="0">
                <a:solidFill>
                  <a:srgbClr val="2E2925"/>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 name="Google Shape;30;p6"/>
          <p:cNvSpPr txBox="1"/>
          <p:nvPr>
            <p:ph idx="2" type="body"/>
          </p:nvPr>
        </p:nvSpPr>
        <p:spPr>
          <a:xfrm>
            <a:off x="4696544" y="1020113"/>
            <a:ext cx="4206156" cy="35366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2E2925"/>
              </a:buClr>
              <a:buSzPts val="1800"/>
              <a:buChar char="•"/>
              <a:defRPr b="0">
                <a:solidFill>
                  <a:srgbClr val="2E2925"/>
                </a:solidFill>
              </a:defRPr>
            </a:lvl1pPr>
            <a:lvl2pPr indent="-333375" lvl="1" marL="914400" algn="l">
              <a:lnSpc>
                <a:spcPct val="90000"/>
              </a:lnSpc>
              <a:spcBef>
                <a:spcPts val="375"/>
              </a:spcBef>
              <a:spcAft>
                <a:spcPts val="0"/>
              </a:spcAft>
              <a:buClr>
                <a:srgbClr val="2E2925"/>
              </a:buClr>
              <a:buSzPts val="1650"/>
              <a:buFont typeface="Courier New"/>
              <a:buChar char="o"/>
              <a:defRPr b="0">
                <a:solidFill>
                  <a:srgbClr val="2E2925"/>
                </a:solidFill>
              </a:defRPr>
            </a:lvl2pPr>
            <a:lvl3pPr indent="-323850" lvl="2" marL="1371600" algn="l">
              <a:lnSpc>
                <a:spcPct val="90000"/>
              </a:lnSpc>
              <a:spcBef>
                <a:spcPts val="375"/>
              </a:spcBef>
              <a:spcAft>
                <a:spcPts val="0"/>
              </a:spcAft>
              <a:buClr>
                <a:srgbClr val="2E2925"/>
              </a:buClr>
              <a:buSzPts val="1500"/>
              <a:buFont typeface="Noto Sans Symbols"/>
              <a:buChar char="▪"/>
              <a:defRPr b="0">
                <a:solidFill>
                  <a:srgbClr val="2E2925"/>
                </a:solidFill>
              </a:defRPr>
            </a:lvl3pPr>
            <a:lvl4pPr indent="-314325" lvl="3" marL="1828800" algn="l">
              <a:lnSpc>
                <a:spcPct val="90000"/>
              </a:lnSpc>
              <a:spcBef>
                <a:spcPts val="375"/>
              </a:spcBef>
              <a:spcAft>
                <a:spcPts val="0"/>
              </a:spcAft>
              <a:buClr>
                <a:srgbClr val="2E2925"/>
              </a:buClr>
              <a:buSzPts val="1350"/>
              <a:buFont typeface="Noto Sans Symbols"/>
              <a:buChar char="⮚"/>
              <a:defRPr b="0">
                <a:solidFill>
                  <a:srgbClr val="2E2925"/>
                </a:solidFill>
              </a:defRPr>
            </a:lvl4pPr>
            <a:lvl5pPr indent="-314325" lvl="4" marL="2286000" algn="l">
              <a:lnSpc>
                <a:spcPct val="90000"/>
              </a:lnSpc>
              <a:spcBef>
                <a:spcPts val="375"/>
              </a:spcBef>
              <a:spcAft>
                <a:spcPts val="0"/>
              </a:spcAft>
              <a:buClr>
                <a:srgbClr val="2E2925"/>
              </a:buClr>
              <a:buSzPts val="1350"/>
              <a:buFont typeface="Noto Sans Symbols"/>
              <a:buChar char="❖"/>
              <a:defRPr b="0">
                <a:solidFill>
                  <a:srgbClr val="2E2925"/>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 name="Google Shape;31;p6"/>
          <p:cNvSpPr txBox="1"/>
          <p:nvPr>
            <p:ph idx="12" type="sldNum"/>
          </p:nvPr>
        </p:nvSpPr>
        <p:spPr>
          <a:xfrm>
            <a:off x="6845440" y="4856213"/>
            <a:ext cx="2057400" cy="19950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6"/>
          <p:cNvSpPr txBox="1"/>
          <p:nvPr>
            <p:ph type="title"/>
          </p:nvPr>
        </p:nvSpPr>
        <p:spPr>
          <a:xfrm>
            <a:off x="221065" y="369948"/>
            <a:ext cx="8681635" cy="50853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rgbClr val="EE7421"/>
              </a:buClr>
              <a:buSzPts val="3200"/>
              <a:buFont typeface="Arial"/>
              <a:buNone/>
              <a:defRPr b="1" i="0" sz="3200">
                <a:solidFill>
                  <a:srgbClr val="EE742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ontent">
  <p:cSld name="6_Content">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7"/>
          <p:cNvSpPr txBox="1"/>
          <p:nvPr>
            <p:ph idx="12" type="sldNum"/>
          </p:nvPr>
        </p:nvSpPr>
        <p:spPr>
          <a:xfrm>
            <a:off x="6845440" y="4880955"/>
            <a:ext cx="2057400" cy="19950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7"/>
          <p:cNvSpPr txBox="1"/>
          <p:nvPr>
            <p:ph idx="1" type="body"/>
          </p:nvPr>
        </p:nvSpPr>
        <p:spPr>
          <a:xfrm>
            <a:off x="221065" y="1063412"/>
            <a:ext cx="8681635" cy="350181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b="0">
                <a:solidFill>
                  <a:schemeClr val="dk1"/>
                </a:solidFill>
              </a:defRPr>
            </a:lvl1pPr>
            <a:lvl2pPr indent="-333375" lvl="1" marL="914400" algn="l">
              <a:lnSpc>
                <a:spcPct val="90000"/>
              </a:lnSpc>
              <a:spcBef>
                <a:spcPts val="375"/>
              </a:spcBef>
              <a:spcAft>
                <a:spcPts val="0"/>
              </a:spcAft>
              <a:buClr>
                <a:schemeClr val="dk1"/>
              </a:buClr>
              <a:buSzPts val="1650"/>
              <a:buFont typeface="Courier New"/>
              <a:buChar char="o"/>
              <a:defRPr b="0">
                <a:solidFill>
                  <a:schemeClr val="dk1"/>
                </a:solidFill>
              </a:defRPr>
            </a:lvl2pPr>
            <a:lvl3pPr indent="-323850" lvl="2" marL="1371600" algn="l">
              <a:lnSpc>
                <a:spcPct val="90000"/>
              </a:lnSpc>
              <a:spcBef>
                <a:spcPts val="375"/>
              </a:spcBef>
              <a:spcAft>
                <a:spcPts val="0"/>
              </a:spcAft>
              <a:buClr>
                <a:schemeClr val="dk1"/>
              </a:buClr>
              <a:buSzPts val="1500"/>
              <a:buFont typeface="Noto Sans Symbols"/>
              <a:buChar char="▪"/>
              <a:defRPr b="0">
                <a:solidFill>
                  <a:schemeClr val="dk1"/>
                </a:solidFill>
              </a:defRPr>
            </a:lvl3pPr>
            <a:lvl4pPr indent="-314325" lvl="3" marL="1828800" algn="l">
              <a:lnSpc>
                <a:spcPct val="90000"/>
              </a:lnSpc>
              <a:spcBef>
                <a:spcPts val="375"/>
              </a:spcBef>
              <a:spcAft>
                <a:spcPts val="0"/>
              </a:spcAft>
              <a:buClr>
                <a:schemeClr val="dk1"/>
              </a:buClr>
              <a:buSzPts val="1350"/>
              <a:buFont typeface="Noto Sans Symbols"/>
              <a:buChar char="⮚"/>
              <a:defRPr b="0">
                <a:solidFill>
                  <a:schemeClr val="dk1"/>
                </a:solidFill>
              </a:defRPr>
            </a:lvl4pPr>
            <a:lvl5pPr indent="-314325" lvl="4" marL="2286000" algn="l">
              <a:lnSpc>
                <a:spcPct val="90000"/>
              </a:lnSpc>
              <a:spcBef>
                <a:spcPts val="375"/>
              </a:spcBef>
              <a:spcAft>
                <a:spcPts val="0"/>
              </a:spcAft>
              <a:buClr>
                <a:schemeClr val="dk1"/>
              </a:buClr>
              <a:buSzPts val="1350"/>
              <a:buFont typeface="Noto Sans Symbols"/>
              <a:buChar char="❖"/>
              <a:defRPr b="0">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7"/>
          <p:cNvSpPr txBox="1"/>
          <p:nvPr>
            <p:ph type="title"/>
          </p:nvPr>
        </p:nvSpPr>
        <p:spPr>
          <a:xfrm>
            <a:off x="221065" y="524696"/>
            <a:ext cx="8681635" cy="50853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rgbClr val="0099A7"/>
              </a:buClr>
              <a:buSzPts val="3200"/>
              <a:buFont typeface="Arial"/>
              <a:buNone/>
              <a:defRPr b="1" i="0" sz="3200">
                <a:solidFill>
                  <a:srgbClr val="0099A7"/>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wo Column Content">
  <p:cSld name="7_Two Column Content">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8"/>
          <p:cNvSpPr/>
          <p:nvPr>
            <p:ph idx="2" type="pic"/>
          </p:nvPr>
        </p:nvSpPr>
        <p:spPr>
          <a:xfrm>
            <a:off x="1931157" y="1119435"/>
            <a:ext cx="3368531" cy="349675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lt1"/>
              </a:buClr>
              <a:buSzPts val="2400"/>
              <a:buFont typeface="Arial"/>
              <a:buNone/>
              <a:defRPr b="1" i="0" sz="2400" u="none" cap="none" strike="noStrike">
                <a:solidFill>
                  <a:schemeClr val="lt1"/>
                </a:solidFill>
                <a:latin typeface="Open Sans"/>
                <a:ea typeface="Open Sans"/>
                <a:cs typeface="Open Sans"/>
                <a:sym typeface="Open Sans"/>
              </a:defRPr>
            </a:lvl1pPr>
            <a:lvl2pPr lvl="1" marR="0" rtl="0" algn="l">
              <a:lnSpc>
                <a:spcPct val="90000"/>
              </a:lnSpc>
              <a:spcBef>
                <a:spcPts val="375"/>
              </a:spcBef>
              <a:spcAft>
                <a:spcPts val="0"/>
              </a:spcAft>
              <a:buClr>
                <a:schemeClr val="lt1"/>
              </a:buClr>
              <a:buSzPts val="2100"/>
              <a:buFont typeface="Arial"/>
              <a:buNone/>
              <a:defRPr b="0" i="0" sz="2100" u="none" cap="none" strike="noStrike">
                <a:solidFill>
                  <a:schemeClr val="lt1"/>
                </a:solidFill>
                <a:latin typeface="Open Sans"/>
                <a:ea typeface="Open Sans"/>
                <a:cs typeface="Open Sans"/>
                <a:sym typeface="Open Sans"/>
              </a:defRPr>
            </a:lvl2pPr>
            <a:lvl3pPr lvl="2" marR="0" rtl="0" algn="l">
              <a:lnSpc>
                <a:spcPct val="90000"/>
              </a:lnSpc>
              <a:spcBef>
                <a:spcPts val="375"/>
              </a:spcBef>
              <a:spcAft>
                <a:spcPts val="0"/>
              </a:spcAft>
              <a:buClr>
                <a:schemeClr val="lt1"/>
              </a:buClr>
              <a:buSzPts val="1800"/>
              <a:buFont typeface="Arial"/>
              <a:buNone/>
              <a:defRPr b="0" i="0" sz="1800" u="none" cap="none" strike="noStrike">
                <a:solidFill>
                  <a:schemeClr val="lt1"/>
                </a:solidFill>
                <a:latin typeface="Open Sans"/>
                <a:ea typeface="Open Sans"/>
                <a:cs typeface="Open Sans"/>
                <a:sym typeface="Open Sans"/>
              </a:defRPr>
            </a:lvl3pPr>
            <a:lvl4pPr lvl="3"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Open Sans"/>
                <a:ea typeface="Open Sans"/>
                <a:cs typeface="Open Sans"/>
                <a:sym typeface="Open Sans"/>
              </a:defRPr>
            </a:lvl4pPr>
            <a:lvl5pPr lvl="4"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Open Sans"/>
                <a:ea typeface="Open Sans"/>
                <a:cs typeface="Open Sans"/>
                <a:sym typeface="Open Sans"/>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39" name="Google Shape;39;p8"/>
          <p:cNvSpPr txBox="1"/>
          <p:nvPr>
            <p:ph idx="1" type="body"/>
          </p:nvPr>
        </p:nvSpPr>
        <p:spPr>
          <a:xfrm>
            <a:off x="5534168" y="1119947"/>
            <a:ext cx="3368531" cy="34961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2E2925"/>
              </a:buClr>
              <a:buSzPts val="1800"/>
              <a:buChar char="•"/>
              <a:defRPr b="0">
                <a:solidFill>
                  <a:srgbClr val="2E2925"/>
                </a:solidFill>
              </a:defRPr>
            </a:lvl1pPr>
            <a:lvl2pPr indent="-333375" lvl="1" marL="914400" algn="l">
              <a:lnSpc>
                <a:spcPct val="90000"/>
              </a:lnSpc>
              <a:spcBef>
                <a:spcPts val="375"/>
              </a:spcBef>
              <a:spcAft>
                <a:spcPts val="0"/>
              </a:spcAft>
              <a:buClr>
                <a:srgbClr val="2E2925"/>
              </a:buClr>
              <a:buSzPts val="1650"/>
              <a:buFont typeface="Courier New"/>
              <a:buChar char="o"/>
              <a:defRPr b="0">
                <a:solidFill>
                  <a:srgbClr val="2E2925"/>
                </a:solidFill>
              </a:defRPr>
            </a:lvl2pPr>
            <a:lvl3pPr indent="-323850" lvl="2" marL="1371600" algn="l">
              <a:lnSpc>
                <a:spcPct val="90000"/>
              </a:lnSpc>
              <a:spcBef>
                <a:spcPts val="375"/>
              </a:spcBef>
              <a:spcAft>
                <a:spcPts val="0"/>
              </a:spcAft>
              <a:buClr>
                <a:srgbClr val="2E2925"/>
              </a:buClr>
              <a:buSzPts val="1500"/>
              <a:buFont typeface="Noto Sans Symbols"/>
              <a:buChar char="▪"/>
              <a:defRPr b="0">
                <a:solidFill>
                  <a:srgbClr val="2E2925"/>
                </a:solidFill>
              </a:defRPr>
            </a:lvl3pPr>
            <a:lvl4pPr indent="-314325" lvl="3" marL="1828800" algn="l">
              <a:lnSpc>
                <a:spcPct val="90000"/>
              </a:lnSpc>
              <a:spcBef>
                <a:spcPts val="375"/>
              </a:spcBef>
              <a:spcAft>
                <a:spcPts val="0"/>
              </a:spcAft>
              <a:buClr>
                <a:srgbClr val="2E2925"/>
              </a:buClr>
              <a:buSzPts val="1350"/>
              <a:buFont typeface="Noto Sans Symbols"/>
              <a:buChar char="⮚"/>
              <a:defRPr b="0">
                <a:solidFill>
                  <a:srgbClr val="2E2925"/>
                </a:solidFill>
              </a:defRPr>
            </a:lvl4pPr>
            <a:lvl5pPr indent="-314325" lvl="4" marL="2286000" algn="l">
              <a:lnSpc>
                <a:spcPct val="90000"/>
              </a:lnSpc>
              <a:spcBef>
                <a:spcPts val="375"/>
              </a:spcBef>
              <a:spcAft>
                <a:spcPts val="0"/>
              </a:spcAft>
              <a:buClr>
                <a:srgbClr val="2E2925"/>
              </a:buClr>
              <a:buSzPts val="1350"/>
              <a:buFont typeface="Noto Sans Symbols"/>
              <a:buChar char="❖"/>
              <a:defRPr b="0">
                <a:solidFill>
                  <a:srgbClr val="2E2925"/>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 name="Google Shape;40;p8"/>
          <p:cNvSpPr txBox="1"/>
          <p:nvPr>
            <p:ph idx="12" type="sldNum"/>
          </p:nvPr>
        </p:nvSpPr>
        <p:spPr>
          <a:xfrm>
            <a:off x="6845440" y="4856213"/>
            <a:ext cx="2057400" cy="19950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p8"/>
          <p:cNvSpPr txBox="1"/>
          <p:nvPr>
            <p:ph type="title"/>
          </p:nvPr>
        </p:nvSpPr>
        <p:spPr>
          <a:xfrm>
            <a:off x="1931158" y="390889"/>
            <a:ext cx="6971542" cy="47465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rgbClr val="0099A7"/>
              </a:buClr>
              <a:buSzPts val="3200"/>
              <a:buFont typeface="Arial"/>
              <a:buNone/>
              <a:defRPr b="1" i="0" sz="3200">
                <a:solidFill>
                  <a:srgbClr val="0099A7"/>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hart and Table">
  <p:cSld name="8_Chart and Table">
    <p:bg>
      <p:bgPr>
        <a:blipFill>
          <a:blip r:embed="rId2">
            <a:alphaModFix/>
          </a:blip>
          <a:stretch>
            <a:fillRect/>
          </a:stretch>
        </a:blipFill>
      </p:bgPr>
    </p:bg>
    <p:spTree>
      <p:nvGrpSpPr>
        <p:cNvPr id="42" name="Shape 42"/>
        <p:cNvGrpSpPr/>
        <p:nvPr/>
      </p:nvGrpSpPr>
      <p:grpSpPr>
        <a:xfrm>
          <a:off x="0" y="0"/>
          <a:ext cx="0" cy="0"/>
          <a:chOff x="0" y="0"/>
          <a:chExt cx="0" cy="0"/>
        </a:xfrm>
      </p:grpSpPr>
      <p:sp>
        <p:nvSpPr>
          <p:cNvPr id="43" name="Google Shape;43;p9"/>
          <p:cNvSpPr/>
          <p:nvPr>
            <p:ph idx="2" type="chart"/>
          </p:nvPr>
        </p:nvSpPr>
        <p:spPr>
          <a:xfrm>
            <a:off x="221065" y="1090949"/>
            <a:ext cx="4218772" cy="305366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lt1"/>
              </a:buClr>
              <a:buSzPts val="1800"/>
              <a:buFont typeface="Arial"/>
              <a:buChar char="•"/>
              <a:defRPr b="1" i="0" sz="1800" u="none" cap="none" strike="noStrike">
                <a:solidFill>
                  <a:schemeClr val="lt1"/>
                </a:solidFill>
                <a:latin typeface="Open Sans"/>
                <a:ea typeface="Open Sans"/>
                <a:cs typeface="Open Sans"/>
                <a:sym typeface="Open Sans"/>
              </a:defRPr>
            </a:lvl1pPr>
            <a:lvl2pPr lvl="1" marR="0" rtl="0" algn="l">
              <a:lnSpc>
                <a:spcPct val="90000"/>
              </a:lnSpc>
              <a:spcBef>
                <a:spcPts val="375"/>
              </a:spcBef>
              <a:spcAft>
                <a:spcPts val="0"/>
              </a:spcAft>
              <a:buClr>
                <a:schemeClr val="lt1"/>
              </a:buClr>
              <a:buSzPts val="1650"/>
              <a:buFont typeface="Arial"/>
              <a:buChar char="•"/>
              <a:defRPr b="0" i="0" sz="1650" u="none" cap="none" strike="noStrike">
                <a:solidFill>
                  <a:schemeClr val="lt1"/>
                </a:solidFill>
                <a:latin typeface="Open Sans"/>
                <a:ea typeface="Open Sans"/>
                <a:cs typeface="Open Sans"/>
                <a:sym typeface="Open Sans"/>
              </a:defRPr>
            </a:lvl2pPr>
            <a:lvl3pPr lvl="2" marR="0" rtl="0" algn="l">
              <a:lnSpc>
                <a:spcPct val="90000"/>
              </a:lnSpc>
              <a:spcBef>
                <a:spcPts val="375"/>
              </a:spcBef>
              <a:spcAft>
                <a:spcPts val="0"/>
              </a:spcAft>
              <a:buClr>
                <a:schemeClr val="lt1"/>
              </a:buClr>
              <a:buSzPts val="1500"/>
              <a:buFont typeface="Arial"/>
              <a:buChar char="•"/>
              <a:defRPr b="0" i="0" sz="1500" u="none" cap="none" strike="noStrike">
                <a:solidFill>
                  <a:schemeClr val="lt1"/>
                </a:solidFill>
                <a:latin typeface="Open Sans"/>
                <a:ea typeface="Open Sans"/>
                <a:cs typeface="Open Sans"/>
                <a:sym typeface="Open Sans"/>
              </a:defRPr>
            </a:lvl3pPr>
            <a:lvl4pPr lvl="3"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Open Sans"/>
                <a:ea typeface="Open Sans"/>
                <a:cs typeface="Open Sans"/>
                <a:sym typeface="Open Sans"/>
              </a:defRPr>
            </a:lvl4pPr>
            <a:lvl5pPr lvl="4"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Open Sans"/>
                <a:ea typeface="Open Sans"/>
                <a:cs typeface="Open Sans"/>
                <a:sym typeface="Open San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4" name="Google Shape;44;p9"/>
          <p:cNvSpPr txBox="1"/>
          <p:nvPr>
            <p:ph idx="12" type="sldNum"/>
          </p:nvPr>
        </p:nvSpPr>
        <p:spPr>
          <a:xfrm>
            <a:off x="6845440" y="4856213"/>
            <a:ext cx="2057400" cy="19950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p9"/>
          <p:cNvSpPr txBox="1"/>
          <p:nvPr>
            <p:ph type="title"/>
          </p:nvPr>
        </p:nvSpPr>
        <p:spPr>
          <a:xfrm>
            <a:off x="221065" y="369948"/>
            <a:ext cx="8681635" cy="50853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rgbClr val="EE7421"/>
              </a:buClr>
              <a:buSzPts val="3200"/>
              <a:buFont typeface="Arial"/>
              <a:buNone/>
              <a:defRPr b="1" i="0" sz="3200">
                <a:solidFill>
                  <a:srgbClr val="EE742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wo Column Content">
  <p:cSld name="9_Two Column Content">
    <p:bg>
      <p:bgPr>
        <a:blipFill>
          <a:blip r:embed="rId2">
            <a:alphaModFix/>
          </a:blip>
          <a:stretch>
            <a:fillRect/>
          </a:stretch>
        </a:blipFill>
      </p:bgPr>
    </p:bg>
    <p:spTree>
      <p:nvGrpSpPr>
        <p:cNvPr id="46" name="Shape 46"/>
        <p:cNvGrpSpPr/>
        <p:nvPr/>
      </p:nvGrpSpPr>
      <p:grpSpPr>
        <a:xfrm>
          <a:off x="0" y="0"/>
          <a:ext cx="0" cy="0"/>
          <a:chOff x="0" y="0"/>
          <a:chExt cx="0" cy="0"/>
        </a:xfrm>
      </p:grpSpPr>
      <p:sp>
        <p:nvSpPr>
          <p:cNvPr id="47" name="Google Shape;47;p10"/>
          <p:cNvSpPr txBox="1"/>
          <p:nvPr>
            <p:ph idx="1" type="body"/>
          </p:nvPr>
        </p:nvSpPr>
        <p:spPr>
          <a:xfrm>
            <a:off x="4688006" y="1235121"/>
            <a:ext cx="4214694" cy="3458321"/>
          </a:xfrm>
          <a:prstGeom prst="rect">
            <a:avLst/>
          </a:prstGeom>
          <a:solidFill>
            <a:schemeClr val="lt1">
              <a:alpha val="0"/>
            </a:schemeClr>
          </a:solidFill>
          <a:ln cap="flat" cmpd="sng" w="12700">
            <a:solidFill>
              <a:schemeClr val="lt1"/>
            </a:solidFill>
            <a:prstDash val="solid"/>
            <a:round/>
            <a:headEnd len="sm" w="sm" type="none"/>
            <a:tailEnd len="sm" w="sm" type="none"/>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b="0">
                <a:solidFill>
                  <a:schemeClr val="lt1"/>
                </a:solidFill>
              </a:defRPr>
            </a:lvl1pPr>
            <a:lvl2pPr indent="-333375" lvl="1" marL="914400" algn="l">
              <a:lnSpc>
                <a:spcPct val="90000"/>
              </a:lnSpc>
              <a:spcBef>
                <a:spcPts val="375"/>
              </a:spcBef>
              <a:spcAft>
                <a:spcPts val="0"/>
              </a:spcAft>
              <a:buClr>
                <a:schemeClr val="lt1"/>
              </a:buClr>
              <a:buSzPts val="1650"/>
              <a:buFont typeface="Courier New"/>
              <a:buChar char="o"/>
              <a:defRPr b="0">
                <a:solidFill>
                  <a:schemeClr val="lt1"/>
                </a:solidFill>
              </a:defRPr>
            </a:lvl2pPr>
            <a:lvl3pPr indent="-323850" lvl="2" marL="1371600" algn="l">
              <a:lnSpc>
                <a:spcPct val="90000"/>
              </a:lnSpc>
              <a:spcBef>
                <a:spcPts val="375"/>
              </a:spcBef>
              <a:spcAft>
                <a:spcPts val="0"/>
              </a:spcAft>
              <a:buClr>
                <a:schemeClr val="lt1"/>
              </a:buClr>
              <a:buSzPts val="1500"/>
              <a:buFont typeface="Noto Sans Symbols"/>
              <a:buChar char="▪"/>
              <a:defRPr b="0">
                <a:solidFill>
                  <a:schemeClr val="lt1"/>
                </a:solidFill>
              </a:defRPr>
            </a:lvl3pPr>
            <a:lvl4pPr indent="-314325" lvl="3" marL="1828800" algn="l">
              <a:lnSpc>
                <a:spcPct val="90000"/>
              </a:lnSpc>
              <a:spcBef>
                <a:spcPts val="375"/>
              </a:spcBef>
              <a:spcAft>
                <a:spcPts val="0"/>
              </a:spcAft>
              <a:buClr>
                <a:schemeClr val="lt1"/>
              </a:buClr>
              <a:buSzPts val="1350"/>
              <a:buFont typeface="Noto Sans Symbols"/>
              <a:buChar char="⮚"/>
              <a:defRPr b="0">
                <a:solidFill>
                  <a:schemeClr val="lt1"/>
                </a:solidFill>
              </a:defRPr>
            </a:lvl4pPr>
            <a:lvl5pPr indent="-314325" lvl="4" marL="2286000" algn="l">
              <a:lnSpc>
                <a:spcPct val="90000"/>
              </a:lnSpc>
              <a:spcBef>
                <a:spcPts val="375"/>
              </a:spcBef>
              <a:spcAft>
                <a:spcPts val="0"/>
              </a:spcAft>
              <a:buClr>
                <a:schemeClr val="lt1"/>
              </a:buClr>
              <a:buSzPts val="1350"/>
              <a:buFont typeface="Noto Sans Symbols"/>
              <a:buChar char="❖"/>
              <a:defRPr b="0">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 name="Google Shape;48;p10"/>
          <p:cNvSpPr/>
          <p:nvPr>
            <p:ph idx="2" type="pic"/>
          </p:nvPr>
        </p:nvSpPr>
        <p:spPr>
          <a:xfrm>
            <a:off x="221065" y="1235122"/>
            <a:ext cx="4234928" cy="3458322"/>
          </a:xfrm>
          <a:prstGeom prst="rect">
            <a:avLst/>
          </a:prstGeom>
          <a:solidFill>
            <a:schemeClr val="lt1">
              <a:alpha val="0"/>
            </a:schemeClr>
          </a:solidFill>
          <a:ln cap="flat" cmpd="sng" w="12700">
            <a:solidFill>
              <a:schemeClr val="lt1"/>
            </a:solidFill>
            <a:prstDash val="solid"/>
            <a:round/>
            <a:headEnd len="sm" w="sm" type="none"/>
            <a:tailEnd len="sm" w="sm" type="none"/>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1pPr>
            <a:lvl2pPr lvl="1" marR="0" rtl="0" algn="l">
              <a:lnSpc>
                <a:spcPct val="90000"/>
              </a:lnSpc>
              <a:spcBef>
                <a:spcPts val="375"/>
              </a:spcBef>
              <a:spcAft>
                <a:spcPts val="0"/>
              </a:spcAft>
              <a:buClr>
                <a:schemeClr val="lt1"/>
              </a:buClr>
              <a:buSzPts val="1650"/>
              <a:buFont typeface="Arial"/>
              <a:buChar char="•"/>
              <a:defRPr b="0" i="0" sz="1650" u="none" cap="none" strike="noStrike">
                <a:solidFill>
                  <a:schemeClr val="lt1"/>
                </a:solidFill>
                <a:latin typeface="Open Sans"/>
                <a:ea typeface="Open Sans"/>
                <a:cs typeface="Open Sans"/>
                <a:sym typeface="Open Sans"/>
              </a:defRPr>
            </a:lvl2pPr>
            <a:lvl3pPr lvl="2" marR="0" rtl="0" algn="l">
              <a:lnSpc>
                <a:spcPct val="90000"/>
              </a:lnSpc>
              <a:spcBef>
                <a:spcPts val="375"/>
              </a:spcBef>
              <a:spcAft>
                <a:spcPts val="0"/>
              </a:spcAft>
              <a:buClr>
                <a:schemeClr val="lt1"/>
              </a:buClr>
              <a:buSzPts val="1500"/>
              <a:buFont typeface="Arial"/>
              <a:buChar char="•"/>
              <a:defRPr b="0" i="0" sz="1500" u="none" cap="none" strike="noStrike">
                <a:solidFill>
                  <a:schemeClr val="lt1"/>
                </a:solidFill>
                <a:latin typeface="Open Sans"/>
                <a:ea typeface="Open Sans"/>
                <a:cs typeface="Open Sans"/>
                <a:sym typeface="Open Sans"/>
              </a:defRPr>
            </a:lvl3pPr>
            <a:lvl4pPr lvl="3"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Open Sans"/>
                <a:ea typeface="Open Sans"/>
                <a:cs typeface="Open Sans"/>
                <a:sym typeface="Open Sans"/>
              </a:defRPr>
            </a:lvl4pPr>
            <a:lvl5pPr lvl="4"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Open Sans"/>
                <a:ea typeface="Open Sans"/>
                <a:cs typeface="Open Sans"/>
                <a:sym typeface="Open San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9" name="Google Shape;49;p10"/>
          <p:cNvSpPr txBox="1"/>
          <p:nvPr>
            <p:ph idx="12" type="sldNum"/>
          </p:nvPr>
        </p:nvSpPr>
        <p:spPr>
          <a:xfrm>
            <a:off x="6845440" y="4856213"/>
            <a:ext cx="2057400" cy="19950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50" name="Google Shape;50;p10"/>
          <p:cNvSpPr txBox="1"/>
          <p:nvPr>
            <p:ph type="title"/>
          </p:nvPr>
        </p:nvSpPr>
        <p:spPr>
          <a:xfrm>
            <a:off x="221065" y="369948"/>
            <a:ext cx="8681635" cy="50853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rgbClr val="EE7421"/>
              </a:buClr>
              <a:buSzPts val="3200"/>
              <a:buFont typeface="Arial"/>
              <a:buNone/>
              <a:defRPr b="1" i="0" sz="3200">
                <a:solidFill>
                  <a:srgbClr val="EE742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221064" y="274321"/>
            <a:ext cx="8681776" cy="99417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lt1"/>
              </a:buClr>
              <a:buSzPts val="3300"/>
              <a:buFont typeface="Open Sans"/>
              <a:buNone/>
              <a:defRPr b="0" i="0" sz="3300" u="none" cap="none" strike="noStrike">
                <a:solidFill>
                  <a:schemeClr val="lt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221064" y="1369219"/>
            <a:ext cx="8681776" cy="3263504"/>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90000"/>
              </a:lnSpc>
              <a:spcBef>
                <a:spcPts val="750"/>
              </a:spcBef>
              <a:spcAft>
                <a:spcPts val="0"/>
              </a:spcAft>
              <a:buClr>
                <a:schemeClr val="lt1"/>
              </a:buClr>
              <a:buSzPts val="1800"/>
              <a:buFont typeface="Arial"/>
              <a:buChar char="•"/>
              <a:defRPr b="1" i="0" sz="1800" u="none" cap="none" strike="noStrike">
                <a:solidFill>
                  <a:schemeClr val="lt1"/>
                </a:solidFill>
                <a:latin typeface="Open Sans"/>
                <a:ea typeface="Open Sans"/>
                <a:cs typeface="Open Sans"/>
                <a:sym typeface="Open Sans"/>
              </a:defRPr>
            </a:lvl1pPr>
            <a:lvl2pPr indent="-333375" lvl="1" marL="914400" marR="0" rtl="0" algn="l">
              <a:lnSpc>
                <a:spcPct val="90000"/>
              </a:lnSpc>
              <a:spcBef>
                <a:spcPts val="375"/>
              </a:spcBef>
              <a:spcAft>
                <a:spcPts val="0"/>
              </a:spcAft>
              <a:buClr>
                <a:schemeClr val="lt1"/>
              </a:buClr>
              <a:buSzPts val="1650"/>
              <a:buFont typeface="Arial"/>
              <a:buChar char="•"/>
              <a:defRPr b="0" i="0" sz="1650" u="none" cap="none" strike="noStrike">
                <a:solidFill>
                  <a:schemeClr val="lt1"/>
                </a:solidFill>
                <a:latin typeface="Open Sans"/>
                <a:ea typeface="Open Sans"/>
                <a:cs typeface="Open Sans"/>
                <a:sym typeface="Open Sans"/>
              </a:defRPr>
            </a:lvl2pPr>
            <a:lvl3pPr indent="-323850" lvl="2" marL="1371600" marR="0" rtl="0" algn="l">
              <a:lnSpc>
                <a:spcPct val="90000"/>
              </a:lnSpc>
              <a:spcBef>
                <a:spcPts val="375"/>
              </a:spcBef>
              <a:spcAft>
                <a:spcPts val="0"/>
              </a:spcAft>
              <a:buClr>
                <a:schemeClr val="lt1"/>
              </a:buClr>
              <a:buSzPts val="1500"/>
              <a:buFont typeface="Arial"/>
              <a:buChar char="•"/>
              <a:defRPr b="0" i="0" sz="1500" u="none" cap="none" strike="noStrike">
                <a:solidFill>
                  <a:schemeClr val="lt1"/>
                </a:solidFill>
                <a:latin typeface="Open Sans"/>
                <a:ea typeface="Open Sans"/>
                <a:cs typeface="Open Sans"/>
                <a:sym typeface="Open Sans"/>
              </a:defRPr>
            </a:lvl3pPr>
            <a:lvl4pPr indent="-314325" lvl="3" marL="1828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Open Sans"/>
                <a:ea typeface="Open Sans"/>
                <a:cs typeface="Open Sans"/>
                <a:sym typeface="Open Sans"/>
              </a:defRPr>
            </a:lvl4pPr>
            <a:lvl5pPr indent="-314325" lvl="4" marL="22860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Open Sans"/>
                <a:ea typeface="Open Sans"/>
                <a:cs typeface="Open Sans"/>
                <a:sym typeface="Open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6845440" y="4804755"/>
            <a:ext cx="2057400" cy="19950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2E2925"/>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20.jpg"/><Relationship Id="rId4" Type="http://schemas.openxmlformats.org/officeDocument/2006/relationships/image" Target="../media/image23.jpg"/><Relationship Id="rId5" Type="http://schemas.openxmlformats.org/officeDocument/2006/relationships/image" Target="../media/image3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48.jpg"/><Relationship Id="rId4" Type="http://schemas.openxmlformats.org/officeDocument/2006/relationships/image" Target="../media/image33.jpg"/><Relationship Id="rId5" Type="http://schemas.openxmlformats.org/officeDocument/2006/relationships/image" Target="../media/image3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www.1001fonts.com/pecita-font.html" TargetMode="External"/><Relationship Id="rId4" Type="http://schemas.openxmlformats.org/officeDocument/2006/relationships/image" Target="../media/image41.png"/><Relationship Id="rId5" Type="http://schemas.openxmlformats.org/officeDocument/2006/relationships/image" Target="../media/image40.png"/><Relationship Id="rId6" Type="http://schemas.openxmlformats.org/officeDocument/2006/relationships/image" Target="../media/image44.png"/><Relationship Id="rId7"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45.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fontdrop.info/" TargetMode="External"/><Relationship Id="rId4" Type="http://schemas.openxmlformats.org/officeDocument/2006/relationships/hyperlink" Target="https://www.1001fonts.com/free-for-commercial-use-fonts.html" TargetMode="External"/><Relationship Id="rId5" Type="http://schemas.openxmlformats.org/officeDocument/2006/relationships/image" Target="../media/image47.png"/><Relationship Id="rId6"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downloadmockup.com/free-psd/free-hatchback-car-mockup-psd/" TargetMode="External"/><Relationship Id="rId4" Type="http://schemas.openxmlformats.org/officeDocument/2006/relationships/image" Target="../media/image50.png"/><Relationship Id="rId5" Type="http://schemas.openxmlformats.org/officeDocument/2006/relationships/image" Target="../media/image5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hyperlink" Target="https://www.facebook.com/groups/funpsteachers" TargetMode="Externa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hyperlink" Target="https://helpx.adobe.com/photoshop/using/whats-new.html" TargetMode="External"/><Relationship Id="rId4" Type="http://schemas.openxmlformats.org/officeDocument/2006/relationships/hyperlink" Target="https://phlearn.com/magazine/ultimate-photoshop-comparison/" TargetMode="External"/><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gif"/><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154656" y="3126125"/>
            <a:ext cx="8823300" cy="594000"/>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chemeClr val="dk1"/>
              </a:buClr>
              <a:buSzPts val="3600"/>
              <a:buFont typeface="Arial"/>
              <a:buNone/>
            </a:pPr>
            <a:r>
              <a:rPr lang="en-US"/>
              <a:t>Photoshop Crash Course</a:t>
            </a:r>
            <a:endParaRPr/>
          </a:p>
        </p:txBody>
      </p:sp>
      <p:sp>
        <p:nvSpPr>
          <p:cNvPr id="61" name="Google Shape;61;p14"/>
          <p:cNvSpPr txBox="1"/>
          <p:nvPr>
            <p:ph idx="1" type="subTitle"/>
          </p:nvPr>
        </p:nvSpPr>
        <p:spPr>
          <a:xfrm>
            <a:off x="2907792" y="3754737"/>
            <a:ext cx="5760720" cy="460647"/>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rgbClr val="0099A7"/>
              </a:buClr>
              <a:buSzPts val="2000"/>
              <a:buNone/>
            </a:pPr>
            <a:r>
              <a:rPr lang="en-US"/>
              <a:t>Tonya Skinner, Presenter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3"/>
          <p:cNvPicPr preferRelativeResize="0"/>
          <p:nvPr/>
        </p:nvPicPr>
        <p:blipFill>
          <a:blip r:embed="rId3">
            <a:alphaModFix/>
          </a:blip>
          <a:stretch>
            <a:fillRect/>
          </a:stretch>
        </p:blipFill>
        <p:spPr>
          <a:xfrm>
            <a:off x="322899" y="174800"/>
            <a:ext cx="3561526" cy="2373426"/>
          </a:xfrm>
          <a:prstGeom prst="rect">
            <a:avLst/>
          </a:prstGeom>
          <a:noFill/>
          <a:ln cap="flat" cmpd="sng" w="19050">
            <a:solidFill>
              <a:schemeClr val="lt1"/>
            </a:solidFill>
            <a:prstDash val="solid"/>
            <a:round/>
            <a:headEnd len="sm" w="sm" type="none"/>
            <a:tailEnd len="sm" w="sm" type="none"/>
          </a:ln>
        </p:spPr>
      </p:pic>
      <p:pic>
        <p:nvPicPr>
          <p:cNvPr id="129" name="Google Shape;129;p23"/>
          <p:cNvPicPr preferRelativeResize="0"/>
          <p:nvPr/>
        </p:nvPicPr>
        <p:blipFill>
          <a:blip r:embed="rId4">
            <a:alphaModFix/>
          </a:blip>
          <a:stretch>
            <a:fillRect/>
          </a:stretch>
        </p:blipFill>
        <p:spPr>
          <a:xfrm>
            <a:off x="322899" y="2669225"/>
            <a:ext cx="3561526" cy="2373426"/>
          </a:xfrm>
          <a:prstGeom prst="rect">
            <a:avLst/>
          </a:prstGeom>
          <a:noFill/>
          <a:ln cap="flat" cmpd="sng" w="19050">
            <a:solidFill>
              <a:schemeClr val="lt1"/>
            </a:solidFill>
            <a:prstDash val="solid"/>
            <a:round/>
            <a:headEnd len="sm" w="sm" type="none"/>
            <a:tailEnd len="sm" w="sm" type="none"/>
          </a:ln>
        </p:spPr>
      </p:pic>
      <p:pic>
        <p:nvPicPr>
          <p:cNvPr id="130" name="Google Shape;130;p23"/>
          <p:cNvPicPr preferRelativeResize="0"/>
          <p:nvPr/>
        </p:nvPicPr>
        <p:blipFill>
          <a:blip r:embed="rId5">
            <a:alphaModFix/>
          </a:blip>
          <a:stretch>
            <a:fillRect/>
          </a:stretch>
        </p:blipFill>
        <p:spPr>
          <a:xfrm>
            <a:off x="4020871" y="1203525"/>
            <a:ext cx="4973976" cy="3314700"/>
          </a:xfrm>
          <a:prstGeom prst="rect">
            <a:avLst/>
          </a:prstGeom>
          <a:noFill/>
          <a:ln cap="flat" cmpd="sng" w="76200">
            <a:solidFill>
              <a:schemeClr val="lt1"/>
            </a:solidFill>
            <a:prstDash val="solid"/>
            <a:round/>
            <a:headEnd len="sm" w="sm" type="none"/>
            <a:tailEnd len="sm" w="sm" type="none"/>
          </a:ln>
        </p:spPr>
      </p:pic>
      <p:sp>
        <p:nvSpPr>
          <p:cNvPr id="131" name="Google Shape;131;p23"/>
          <p:cNvSpPr/>
          <p:nvPr/>
        </p:nvSpPr>
        <p:spPr>
          <a:xfrm>
            <a:off x="2494425" y="544600"/>
            <a:ext cx="827100" cy="13851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3"/>
          <p:cNvSpPr/>
          <p:nvPr/>
        </p:nvSpPr>
        <p:spPr>
          <a:xfrm>
            <a:off x="1606925" y="1748125"/>
            <a:ext cx="943800" cy="8403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3"/>
          <p:cNvSpPr/>
          <p:nvPr/>
        </p:nvSpPr>
        <p:spPr>
          <a:xfrm>
            <a:off x="1227875" y="3691200"/>
            <a:ext cx="782700" cy="6969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3"/>
          <p:cNvSpPr/>
          <p:nvPr/>
        </p:nvSpPr>
        <p:spPr>
          <a:xfrm>
            <a:off x="2788188" y="2218775"/>
            <a:ext cx="1022100" cy="10086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3"/>
          <p:cNvSpPr/>
          <p:nvPr/>
        </p:nvSpPr>
        <p:spPr>
          <a:xfrm>
            <a:off x="3570175" y="3631225"/>
            <a:ext cx="1190100" cy="9345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4"/>
          <p:cNvPicPr preferRelativeResize="0"/>
          <p:nvPr/>
        </p:nvPicPr>
        <p:blipFill>
          <a:blip r:embed="rId3">
            <a:alphaModFix/>
          </a:blip>
          <a:stretch>
            <a:fillRect/>
          </a:stretch>
        </p:blipFill>
        <p:spPr>
          <a:xfrm>
            <a:off x="1080225" y="340650"/>
            <a:ext cx="3467100" cy="4572000"/>
          </a:xfrm>
          <a:prstGeom prst="rect">
            <a:avLst/>
          </a:prstGeom>
          <a:noFill/>
          <a:ln>
            <a:noFill/>
          </a:ln>
        </p:spPr>
      </p:pic>
      <p:pic>
        <p:nvPicPr>
          <p:cNvPr id="142" name="Google Shape;142;p24"/>
          <p:cNvPicPr preferRelativeResize="0"/>
          <p:nvPr/>
        </p:nvPicPr>
        <p:blipFill>
          <a:blip r:embed="rId4">
            <a:alphaModFix/>
          </a:blip>
          <a:stretch>
            <a:fillRect/>
          </a:stretch>
        </p:blipFill>
        <p:spPr>
          <a:xfrm>
            <a:off x="4861075" y="340650"/>
            <a:ext cx="3467100" cy="4572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5"/>
          <p:cNvPicPr preferRelativeResize="0"/>
          <p:nvPr/>
        </p:nvPicPr>
        <p:blipFill>
          <a:blip r:embed="rId3">
            <a:alphaModFix/>
          </a:blip>
          <a:stretch>
            <a:fillRect/>
          </a:stretch>
        </p:blipFill>
        <p:spPr>
          <a:xfrm>
            <a:off x="649925" y="152400"/>
            <a:ext cx="3738278" cy="4838700"/>
          </a:xfrm>
          <a:prstGeom prst="rect">
            <a:avLst/>
          </a:prstGeom>
          <a:noFill/>
          <a:ln>
            <a:noFill/>
          </a:ln>
        </p:spPr>
      </p:pic>
      <p:pic>
        <p:nvPicPr>
          <p:cNvPr id="149" name="Google Shape;149;p25"/>
          <p:cNvPicPr preferRelativeResize="0"/>
          <p:nvPr/>
        </p:nvPicPr>
        <p:blipFill>
          <a:blip r:embed="rId4">
            <a:alphaModFix/>
          </a:blip>
          <a:stretch>
            <a:fillRect/>
          </a:stretch>
        </p:blipFill>
        <p:spPr>
          <a:xfrm>
            <a:off x="4991076" y="114300"/>
            <a:ext cx="2281100" cy="3458125"/>
          </a:xfrm>
          <a:prstGeom prst="rect">
            <a:avLst/>
          </a:prstGeom>
          <a:noFill/>
          <a:ln>
            <a:noFill/>
          </a:ln>
        </p:spPr>
      </p:pic>
      <p:pic>
        <p:nvPicPr>
          <p:cNvPr id="150" name="Google Shape;150;p25"/>
          <p:cNvPicPr preferRelativeResize="0"/>
          <p:nvPr/>
        </p:nvPicPr>
        <p:blipFill>
          <a:blip r:embed="rId5">
            <a:alphaModFix/>
          </a:blip>
          <a:stretch>
            <a:fillRect/>
          </a:stretch>
        </p:blipFill>
        <p:spPr>
          <a:xfrm>
            <a:off x="7319225" y="2654675"/>
            <a:ext cx="1563350" cy="2370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p:nvPr>
            <p:ph idx="2" type="pic"/>
          </p:nvPr>
        </p:nvSpPr>
        <p:spPr>
          <a:xfrm>
            <a:off x="1931157" y="1119435"/>
            <a:ext cx="3368531" cy="349675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750"/>
              </a:spcBef>
              <a:spcAft>
                <a:spcPts val="0"/>
              </a:spcAft>
              <a:buClr>
                <a:schemeClr val="lt1"/>
              </a:buClr>
              <a:buSzPts val="2400"/>
              <a:buFont typeface="Arial"/>
              <a:buNone/>
            </a:pPr>
            <a:r>
              <a:t/>
            </a:r>
            <a:endParaRPr b="1" i="0" sz="2400" u="none" cap="none" strike="noStrike">
              <a:solidFill>
                <a:schemeClr val="lt1"/>
              </a:solidFill>
              <a:latin typeface="Open Sans"/>
              <a:ea typeface="Open Sans"/>
              <a:cs typeface="Open Sans"/>
              <a:sym typeface="Open Sans"/>
            </a:endParaRPr>
          </a:p>
        </p:txBody>
      </p:sp>
      <p:sp>
        <p:nvSpPr>
          <p:cNvPr id="156" name="Google Shape;156;p26"/>
          <p:cNvSpPr txBox="1"/>
          <p:nvPr>
            <p:ph type="title"/>
          </p:nvPr>
        </p:nvSpPr>
        <p:spPr>
          <a:xfrm>
            <a:off x="1931158" y="390889"/>
            <a:ext cx="6971542" cy="47465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rgbClr val="0099A7"/>
              </a:buClr>
              <a:buSzPct val="100000"/>
              <a:buFont typeface="Arial"/>
              <a:buNone/>
            </a:pPr>
            <a:r>
              <a:rPr lang="en-US"/>
              <a:t>Basics -- Layers</a:t>
            </a:r>
            <a:endParaRPr/>
          </a:p>
        </p:txBody>
      </p:sp>
      <p:pic>
        <p:nvPicPr>
          <p:cNvPr id="157" name="Google Shape;157;p26"/>
          <p:cNvPicPr preferRelativeResize="0"/>
          <p:nvPr/>
        </p:nvPicPr>
        <p:blipFill>
          <a:blip r:embed="rId3">
            <a:alphaModFix/>
          </a:blip>
          <a:stretch>
            <a:fillRect/>
          </a:stretch>
        </p:blipFill>
        <p:spPr>
          <a:xfrm>
            <a:off x="2830625" y="923844"/>
            <a:ext cx="5502100" cy="4004450"/>
          </a:xfrm>
          <a:prstGeom prst="rect">
            <a:avLst/>
          </a:prstGeom>
          <a:noFill/>
          <a:ln cap="flat" cmpd="sng" w="28575">
            <a:solidFill>
              <a:schemeClr val="dk2"/>
            </a:solidFill>
            <a:prstDash val="solid"/>
            <a:round/>
            <a:headEnd len="sm" w="sm" type="none"/>
            <a:tailEnd len="sm" w="sm" type="none"/>
          </a:ln>
        </p:spPr>
      </p:pic>
      <p:sp>
        <p:nvSpPr>
          <p:cNvPr id="158" name="Google Shape;158;p26"/>
          <p:cNvSpPr/>
          <p:nvPr/>
        </p:nvSpPr>
        <p:spPr>
          <a:xfrm>
            <a:off x="154650" y="1169900"/>
            <a:ext cx="2420400" cy="3758400"/>
          </a:xfrm>
          <a:prstGeom prst="rect">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500"/>
              <a:t>On </a:t>
            </a:r>
            <a:r>
              <a:rPr b="1" lang="en-US" sz="1500"/>
              <a:t>top</a:t>
            </a:r>
            <a:r>
              <a:rPr lang="en-US" sz="1500"/>
              <a:t> is to the </a:t>
            </a:r>
            <a:r>
              <a:rPr b="1" lang="en-US" sz="1500"/>
              <a:t>front</a:t>
            </a:r>
            <a:endParaRPr b="1" sz="1500"/>
          </a:p>
          <a:p>
            <a:pPr indent="0" lvl="0" marL="0" rtl="0" algn="l">
              <a:spcBef>
                <a:spcPts val="0"/>
              </a:spcBef>
              <a:spcAft>
                <a:spcPts val="0"/>
              </a:spcAft>
              <a:buNone/>
            </a:pPr>
            <a:r>
              <a:t/>
            </a:r>
            <a:endParaRPr sz="1500"/>
          </a:p>
          <a:p>
            <a:pPr indent="0" lvl="0" marL="0" rtl="0" algn="l">
              <a:spcBef>
                <a:spcPts val="0"/>
              </a:spcBef>
              <a:spcAft>
                <a:spcPts val="0"/>
              </a:spcAft>
              <a:buNone/>
            </a:pPr>
            <a:r>
              <a:rPr lang="en-US" sz="1500"/>
              <a:t>Create Layers automatically:</a:t>
            </a:r>
            <a:endParaRPr sz="1500"/>
          </a:p>
          <a:p>
            <a:pPr indent="-323850" lvl="0" marL="457200" rtl="0" algn="l">
              <a:spcBef>
                <a:spcPts val="0"/>
              </a:spcBef>
              <a:spcAft>
                <a:spcPts val="0"/>
              </a:spcAft>
              <a:buSzPts val="1500"/>
              <a:buChar char="●"/>
            </a:pPr>
            <a:r>
              <a:rPr lang="en-US" sz="1500"/>
              <a:t>Drag in pics</a:t>
            </a:r>
            <a:endParaRPr sz="1500"/>
          </a:p>
          <a:p>
            <a:pPr indent="-323850" lvl="0" marL="457200" rtl="0" algn="l">
              <a:spcBef>
                <a:spcPts val="0"/>
              </a:spcBef>
              <a:spcAft>
                <a:spcPts val="0"/>
              </a:spcAft>
              <a:buSzPts val="1500"/>
              <a:buChar char="●"/>
            </a:pPr>
            <a:r>
              <a:rPr lang="en-US" sz="1500"/>
              <a:t>Type</a:t>
            </a:r>
            <a:endParaRPr sz="1500"/>
          </a:p>
          <a:p>
            <a:pPr indent="-323850" lvl="0" marL="457200" rtl="0" algn="l">
              <a:spcBef>
                <a:spcPts val="0"/>
              </a:spcBef>
              <a:spcAft>
                <a:spcPts val="0"/>
              </a:spcAft>
              <a:buSzPts val="1500"/>
              <a:buChar char="●"/>
            </a:pPr>
            <a:r>
              <a:rPr lang="en-US" sz="1500"/>
              <a:t>Insert shapes</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US" sz="1500"/>
              <a:t>Require Existing Layer:</a:t>
            </a:r>
            <a:endParaRPr sz="1500"/>
          </a:p>
          <a:p>
            <a:pPr indent="-323850" lvl="0" marL="457200" rtl="0" algn="l">
              <a:spcBef>
                <a:spcPts val="0"/>
              </a:spcBef>
              <a:spcAft>
                <a:spcPts val="0"/>
              </a:spcAft>
              <a:buSzPts val="1500"/>
              <a:buChar char="●"/>
            </a:pPr>
            <a:r>
              <a:rPr lang="en-US" sz="1500"/>
              <a:t>Brush (will “glue” to current layer)</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b="1" lang="en-US" sz="1500"/>
              <a:t>Move </a:t>
            </a:r>
            <a:r>
              <a:rPr lang="en-US" sz="1500"/>
              <a:t>tool to select layers/objects and Transform them (rotate, etc.)</a:t>
            </a:r>
            <a:endParaRPr sz="1500"/>
          </a:p>
        </p:txBody>
      </p:sp>
      <p:pic>
        <p:nvPicPr>
          <p:cNvPr id="159" name="Google Shape;159;p26"/>
          <p:cNvPicPr preferRelativeResize="0"/>
          <p:nvPr/>
        </p:nvPicPr>
        <p:blipFill>
          <a:blip r:embed="rId4">
            <a:alphaModFix/>
          </a:blip>
          <a:stretch>
            <a:fillRect/>
          </a:stretch>
        </p:blipFill>
        <p:spPr>
          <a:xfrm>
            <a:off x="201697" y="131447"/>
            <a:ext cx="2969030" cy="910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p:nvPr>
            <p:ph idx="2" type="pic"/>
          </p:nvPr>
        </p:nvSpPr>
        <p:spPr>
          <a:xfrm>
            <a:off x="1931157" y="1119435"/>
            <a:ext cx="3368400" cy="34968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t/>
            </a:r>
            <a:endParaRPr/>
          </a:p>
        </p:txBody>
      </p:sp>
      <p:sp>
        <p:nvSpPr>
          <p:cNvPr id="166" name="Google Shape;166;p27"/>
          <p:cNvSpPr txBox="1"/>
          <p:nvPr>
            <p:ph type="title"/>
          </p:nvPr>
        </p:nvSpPr>
        <p:spPr>
          <a:xfrm>
            <a:off x="1931158" y="390889"/>
            <a:ext cx="6971400" cy="474600"/>
          </a:xfrm>
          <a:prstGeom prst="rect">
            <a:avLst/>
          </a:prstGeom>
        </p:spPr>
        <p:txBody>
          <a:bodyPr anchorCtr="0" anchor="t" bIns="45700" lIns="91425" spcFirstLastPara="1" rIns="91425" wrap="square" tIns="45700">
            <a:normAutofit fontScale="90000"/>
          </a:bodyPr>
          <a:lstStyle/>
          <a:p>
            <a:pPr indent="0" lvl="0" marL="0" rtl="0" algn="ctr">
              <a:spcBef>
                <a:spcPts val="0"/>
              </a:spcBef>
              <a:spcAft>
                <a:spcPts val="0"/>
              </a:spcAft>
              <a:buNone/>
            </a:pPr>
            <a:r>
              <a:rPr lang="en-US"/>
              <a:t>Basics -- Selections</a:t>
            </a:r>
            <a:endParaRPr/>
          </a:p>
        </p:txBody>
      </p:sp>
      <p:pic>
        <p:nvPicPr>
          <p:cNvPr id="167" name="Google Shape;167;p27"/>
          <p:cNvPicPr preferRelativeResize="0"/>
          <p:nvPr/>
        </p:nvPicPr>
        <p:blipFill>
          <a:blip r:embed="rId3">
            <a:alphaModFix/>
          </a:blip>
          <a:stretch>
            <a:fillRect/>
          </a:stretch>
        </p:blipFill>
        <p:spPr>
          <a:xfrm>
            <a:off x="1985762" y="1226335"/>
            <a:ext cx="6862175" cy="3459975"/>
          </a:xfrm>
          <a:prstGeom prst="rect">
            <a:avLst/>
          </a:prstGeom>
          <a:noFill/>
          <a:ln>
            <a:noFill/>
          </a:ln>
        </p:spPr>
      </p:pic>
      <p:sp>
        <p:nvSpPr>
          <p:cNvPr id="168" name="Google Shape;168;p27"/>
          <p:cNvSpPr/>
          <p:nvPr/>
        </p:nvSpPr>
        <p:spPr>
          <a:xfrm rot="1937487">
            <a:off x="6225952" y="1922966"/>
            <a:ext cx="1210162" cy="430131"/>
          </a:xfrm>
          <a:prstGeom prst="rightArrow">
            <a:avLst>
              <a:gd fmla="val 50000" name="adj1"/>
              <a:gd fmla="val 50000"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bg erased</a:t>
            </a:r>
            <a:endParaRPr/>
          </a:p>
        </p:txBody>
      </p:sp>
      <p:sp>
        <p:nvSpPr>
          <p:cNvPr id="169" name="Google Shape;169;p27"/>
          <p:cNvSpPr/>
          <p:nvPr/>
        </p:nvSpPr>
        <p:spPr>
          <a:xfrm rot="655867">
            <a:off x="8295059" y="307974"/>
            <a:ext cx="498342" cy="2581780"/>
          </a:xfrm>
          <a:prstGeom prst="downArrow">
            <a:avLst>
              <a:gd fmla="val 50000" name="adj1"/>
              <a:gd fmla="val 50000"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bg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hidden</a:t>
            </a:r>
            <a:endParaRPr/>
          </a:p>
        </p:txBody>
      </p:sp>
      <p:sp>
        <p:nvSpPr>
          <p:cNvPr id="170" name="Google Shape;170;p27"/>
          <p:cNvSpPr/>
          <p:nvPr/>
        </p:nvSpPr>
        <p:spPr>
          <a:xfrm>
            <a:off x="144775" y="571525"/>
            <a:ext cx="1729800" cy="2918400"/>
          </a:xfrm>
          <a:prstGeom prst="rect">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500" u="sng"/>
              <a:t>Case Problem</a:t>
            </a:r>
            <a:r>
              <a:rPr lang="en-US" sz="1500"/>
              <a:t>: </a:t>
            </a:r>
            <a:endParaRPr sz="1500"/>
          </a:p>
          <a:p>
            <a:pPr indent="0" lvl="0" marL="0" rtl="0" algn="l">
              <a:spcBef>
                <a:spcPts val="0"/>
              </a:spcBef>
              <a:spcAft>
                <a:spcPts val="0"/>
              </a:spcAft>
              <a:buNone/>
            </a:pPr>
            <a:r>
              <a:rPr lang="en-US" sz="1500"/>
              <a:t>Select Subject (great starting point) and how to add hair using Select and Mask and Refine Edge Brush</a:t>
            </a:r>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2682222" y="484175"/>
            <a:ext cx="5885400" cy="515400"/>
          </a:xfrm>
          <a:prstGeom prst="rect">
            <a:avLst/>
          </a:prstGeom>
        </p:spPr>
        <p:txBody>
          <a:bodyPr anchorCtr="0" anchor="t" bIns="45700" lIns="91425" spcFirstLastPara="1" rIns="91425" wrap="square" tIns="45700">
            <a:normAutofit fontScale="90000"/>
          </a:bodyPr>
          <a:lstStyle/>
          <a:p>
            <a:pPr indent="0" lvl="0" marL="0" rtl="0" algn="ctr">
              <a:spcBef>
                <a:spcPts val="0"/>
              </a:spcBef>
              <a:spcAft>
                <a:spcPts val="0"/>
              </a:spcAft>
              <a:buNone/>
            </a:pPr>
            <a:r>
              <a:rPr lang="en-US"/>
              <a:t>THE POWER IS IN </a:t>
            </a:r>
            <a:endParaRPr/>
          </a:p>
          <a:p>
            <a:pPr indent="0" lvl="0" marL="0" rtl="0" algn="ctr">
              <a:spcBef>
                <a:spcPts val="0"/>
              </a:spcBef>
              <a:spcAft>
                <a:spcPts val="0"/>
              </a:spcAft>
              <a:buNone/>
            </a:pPr>
            <a:r>
              <a:rPr lang="en-US"/>
              <a:t>LAYER MASKS!</a:t>
            </a:r>
            <a:endParaRPr/>
          </a:p>
        </p:txBody>
      </p:sp>
      <p:pic>
        <p:nvPicPr>
          <p:cNvPr id="177" name="Google Shape;177;p28"/>
          <p:cNvPicPr preferRelativeResize="0"/>
          <p:nvPr/>
        </p:nvPicPr>
        <p:blipFill>
          <a:blip r:embed="rId3">
            <a:alphaModFix/>
          </a:blip>
          <a:stretch>
            <a:fillRect/>
          </a:stretch>
        </p:blipFill>
        <p:spPr>
          <a:xfrm>
            <a:off x="5684525" y="1654914"/>
            <a:ext cx="2396875" cy="3153336"/>
          </a:xfrm>
          <a:prstGeom prst="rect">
            <a:avLst/>
          </a:prstGeom>
          <a:noFill/>
          <a:ln>
            <a:noFill/>
          </a:ln>
        </p:spPr>
      </p:pic>
      <p:pic>
        <p:nvPicPr>
          <p:cNvPr id="178" name="Google Shape;178;p28"/>
          <p:cNvPicPr preferRelativeResize="0"/>
          <p:nvPr/>
        </p:nvPicPr>
        <p:blipFill>
          <a:blip r:embed="rId4">
            <a:alphaModFix/>
          </a:blip>
          <a:stretch>
            <a:fillRect/>
          </a:stretch>
        </p:blipFill>
        <p:spPr>
          <a:xfrm>
            <a:off x="922000" y="2378789"/>
            <a:ext cx="4067175" cy="2305050"/>
          </a:xfrm>
          <a:prstGeom prst="rect">
            <a:avLst/>
          </a:prstGeom>
          <a:noFill/>
          <a:ln cap="flat" cmpd="sng" w="28575">
            <a:solidFill>
              <a:schemeClr val="dk2"/>
            </a:solidFill>
            <a:prstDash val="solid"/>
            <a:round/>
            <a:headEnd len="sm" w="sm" type="none"/>
            <a:tailEnd len="sm" w="sm" type="none"/>
          </a:ln>
        </p:spPr>
      </p:pic>
      <p:sp>
        <p:nvSpPr>
          <p:cNvPr id="179" name="Google Shape;179;p28"/>
          <p:cNvSpPr/>
          <p:nvPr/>
        </p:nvSpPr>
        <p:spPr>
          <a:xfrm>
            <a:off x="137250" y="449600"/>
            <a:ext cx="1653600" cy="1722000"/>
          </a:xfrm>
          <a:prstGeom prst="rect">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500" u="sng"/>
              <a:t>Case Problem</a:t>
            </a:r>
            <a:r>
              <a:rPr lang="en-US" sz="1500"/>
              <a:t>: </a:t>
            </a:r>
            <a:endParaRPr sz="1500"/>
          </a:p>
          <a:p>
            <a:pPr indent="0" lvl="0" marL="0" rtl="0" algn="l">
              <a:spcBef>
                <a:spcPts val="0"/>
              </a:spcBef>
              <a:spcAft>
                <a:spcPts val="0"/>
              </a:spcAft>
              <a:buNone/>
            </a:pPr>
            <a:r>
              <a:rPr lang="en-US" sz="1500"/>
              <a:t>Use a layer mask to blend (soft brush - black hides, white brings back)</a:t>
            </a:r>
            <a:endParaRPr sz="1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9"/>
          <p:cNvSpPr/>
          <p:nvPr>
            <p:ph idx="2" type="pic"/>
          </p:nvPr>
        </p:nvSpPr>
        <p:spPr>
          <a:xfrm>
            <a:off x="1931157" y="1119435"/>
            <a:ext cx="3368400" cy="34968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t/>
            </a:r>
            <a:endParaRPr/>
          </a:p>
        </p:txBody>
      </p:sp>
      <p:sp>
        <p:nvSpPr>
          <p:cNvPr id="186" name="Google Shape;186;p29"/>
          <p:cNvSpPr txBox="1"/>
          <p:nvPr>
            <p:ph idx="1" type="body"/>
          </p:nvPr>
        </p:nvSpPr>
        <p:spPr>
          <a:xfrm>
            <a:off x="5534168" y="1119947"/>
            <a:ext cx="3368400" cy="34962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lang="en-US"/>
              <a:t>How can you make composites look “realistic” when you have to account for shading and color?</a:t>
            </a:r>
            <a:endParaRPr/>
          </a:p>
          <a:p>
            <a:pPr indent="0" lvl="0" marL="0" rtl="0" algn="l">
              <a:spcBef>
                <a:spcPts val="750"/>
              </a:spcBef>
              <a:spcAft>
                <a:spcPts val="0"/>
              </a:spcAft>
              <a:buNone/>
            </a:pPr>
            <a:r>
              <a:t/>
            </a:r>
            <a:endParaRPr/>
          </a:p>
          <a:p>
            <a:pPr indent="0" lvl="0" marL="0" rtl="0" algn="l">
              <a:spcBef>
                <a:spcPts val="750"/>
              </a:spcBef>
              <a:spcAft>
                <a:spcPts val="0"/>
              </a:spcAft>
              <a:buNone/>
            </a:pPr>
            <a:r>
              <a:rPr lang="en-US"/>
              <a:t>Adjustment layers!</a:t>
            </a:r>
            <a:endParaRPr/>
          </a:p>
          <a:p>
            <a:pPr indent="0" lvl="0" marL="0" rtl="0" algn="l">
              <a:spcBef>
                <a:spcPts val="750"/>
              </a:spcBef>
              <a:spcAft>
                <a:spcPts val="0"/>
              </a:spcAft>
              <a:buNone/>
            </a:pPr>
            <a:r>
              <a:t/>
            </a:r>
            <a:endParaRPr/>
          </a:p>
          <a:p>
            <a:pPr indent="0" lvl="0" marL="0" rtl="0" algn="l">
              <a:spcBef>
                <a:spcPts val="750"/>
              </a:spcBef>
              <a:spcAft>
                <a:spcPts val="0"/>
              </a:spcAft>
              <a:buNone/>
            </a:pPr>
            <a:r>
              <a:rPr lang="en-US" u="sng"/>
              <a:t>Case Problem</a:t>
            </a:r>
            <a:r>
              <a:rPr lang="en-US"/>
              <a:t>:  Baby isn’t “orange” and is too dark</a:t>
            </a:r>
            <a:endParaRPr/>
          </a:p>
          <a:p>
            <a:pPr indent="0" lvl="0" marL="0" rtl="0" algn="l">
              <a:spcBef>
                <a:spcPts val="750"/>
              </a:spcBef>
              <a:spcAft>
                <a:spcPts val="0"/>
              </a:spcAft>
              <a:buNone/>
            </a:pPr>
            <a:r>
              <a:rPr lang="en-US" u="sng"/>
              <a:t>Solution</a:t>
            </a:r>
            <a:r>
              <a:rPr lang="en-US"/>
              <a:t>: Curves or Levels AND “warming” Photo Filter</a:t>
            </a:r>
            <a:endParaRPr/>
          </a:p>
        </p:txBody>
      </p:sp>
      <p:sp>
        <p:nvSpPr>
          <p:cNvPr id="187" name="Google Shape;187;p29"/>
          <p:cNvSpPr txBox="1"/>
          <p:nvPr>
            <p:ph type="title"/>
          </p:nvPr>
        </p:nvSpPr>
        <p:spPr>
          <a:xfrm>
            <a:off x="1931158" y="390889"/>
            <a:ext cx="6971400" cy="474600"/>
          </a:xfrm>
          <a:prstGeom prst="rect">
            <a:avLst/>
          </a:prstGeom>
        </p:spPr>
        <p:txBody>
          <a:bodyPr anchorCtr="0" anchor="t" bIns="45700" lIns="91425" spcFirstLastPara="1" rIns="91425" wrap="square" tIns="45700">
            <a:normAutofit fontScale="90000"/>
          </a:bodyPr>
          <a:lstStyle/>
          <a:p>
            <a:pPr indent="0" lvl="0" marL="0" rtl="0" algn="ctr">
              <a:spcBef>
                <a:spcPts val="0"/>
              </a:spcBef>
              <a:spcAft>
                <a:spcPts val="0"/>
              </a:spcAft>
              <a:buNone/>
            </a:pPr>
            <a:r>
              <a:rPr lang="en-US"/>
              <a:t>Adjustments! Critical Skill!</a:t>
            </a:r>
            <a:endParaRPr/>
          </a:p>
        </p:txBody>
      </p:sp>
      <p:pic>
        <p:nvPicPr>
          <p:cNvPr id="188" name="Google Shape;188;p29"/>
          <p:cNvPicPr preferRelativeResize="0"/>
          <p:nvPr/>
        </p:nvPicPr>
        <p:blipFill>
          <a:blip r:embed="rId3">
            <a:alphaModFix/>
          </a:blip>
          <a:stretch>
            <a:fillRect/>
          </a:stretch>
        </p:blipFill>
        <p:spPr>
          <a:xfrm>
            <a:off x="2011675" y="1021050"/>
            <a:ext cx="3368401" cy="356236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p:nvPr>
            <p:ph idx="2" type="chart"/>
          </p:nvPr>
        </p:nvSpPr>
        <p:spPr>
          <a:xfrm rot="665201">
            <a:off x="1354404" y="1438927"/>
            <a:ext cx="2491498" cy="260487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750"/>
              </a:spcBef>
              <a:spcAft>
                <a:spcPts val="0"/>
              </a:spcAft>
              <a:buClr>
                <a:schemeClr val="lt1"/>
              </a:buClr>
              <a:buSzPts val="1800"/>
              <a:buFont typeface="Arial"/>
              <a:buNone/>
            </a:pPr>
            <a:r>
              <a:rPr i="1" lang="en-US" sz="2700">
                <a:solidFill>
                  <a:schemeClr val="dk1"/>
                </a:solidFill>
              </a:rPr>
              <a:t>Let’s look at some “maybe not as well-known” features and options!</a:t>
            </a:r>
            <a:endParaRPr b="1" i="1" sz="2700" u="none" cap="none" strike="noStrike">
              <a:solidFill>
                <a:schemeClr val="dk1"/>
              </a:solidFill>
              <a:latin typeface="Open Sans"/>
              <a:ea typeface="Open Sans"/>
              <a:cs typeface="Open Sans"/>
              <a:sym typeface="Open Sans"/>
            </a:endParaRPr>
          </a:p>
        </p:txBody>
      </p:sp>
      <p:sp>
        <p:nvSpPr>
          <p:cNvPr id="194" name="Google Shape;194;p30"/>
          <p:cNvSpPr txBox="1"/>
          <p:nvPr>
            <p:ph type="title"/>
          </p:nvPr>
        </p:nvSpPr>
        <p:spPr>
          <a:xfrm>
            <a:off x="221065" y="369948"/>
            <a:ext cx="8681635" cy="508539"/>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rgbClr val="EE7421"/>
              </a:buClr>
              <a:buSzPct val="100000"/>
              <a:buFont typeface="Arial"/>
              <a:buNone/>
            </a:pPr>
            <a:r>
              <a:rPr lang="en-US"/>
              <a:t>For My ADVANCED Photoshop Users… some tips and tricks!</a:t>
            </a:r>
            <a:endParaRPr/>
          </a:p>
        </p:txBody>
      </p:sp>
      <p:pic>
        <p:nvPicPr>
          <p:cNvPr descr="eye emoji" id="195" name="Google Shape;195;p30"/>
          <p:cNvPicPr preferRelativeResize="0"/>
          <p:nvPr/>
        </p:nvPicPr>
        <p:blipFill>
          <a:blip r:embed="rId3">
            <a:alphaModFix/>
          </a:blip>
          <a:stretch>
            <a:fillRect/>
          </a:stretch>
        </p:blipFill>
        <p:spPr>
          <a:xfrm rot="-364181">
            <a:off x="3985587" y="1218100"/>
            <a:ext cx="3790950" cy="3790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1"/>
          <p:cNvSpPr txBox="1"/>
          <p:nvPr>
            <p:ph idx="1" type="body"/>
          </p:nvPr>
        </p:nvSpPr>
        <p:spPr>
          <a:xfrm>
            <a:off x="482950" y="1020109"/>
            <a:ext cx="4018200" cy="10104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b="1" lang="en-US"/>
              <a:t>OpenType</a:t>
            </a:r>
            <a:r>
              <a:rPr lang="en-US"/>
              <a:t> fonts … lots of options!</a:t>
            </a:r>
            <a:endParaRPr/>
          </a:p>
          <a:p>
            <a:pPr indent="0" lvl="0" marL="0" rtl="0" algn="l">
              <a:spcBef>
                <a:spcPts val="750"/>
              </a:spcBef>
              <a:spcAft>
                <a:spcPts val="0"/>
              </a:spcAft>
              <a:buNone/>
            </a:pPr>
            <a:r>
              <a:rPr lang="en-US"/>
              <a:t>Drop down for categories:</a:t>
            </a:r>
            <a:endParaRPr/>
          </a:p>
        </p:txBody>
      </p:sp>
      <p:sp>
        <p:nvSpPr>
          <p:cNvPr id="202" name="Google Shape;202;p31"/>
          <p:cNvSpPr txBox="1"/>
          <p:nvPr>
            <p:ph idx="2" type="body"/>
          </p:nvPr>
        </p:nvSpPr>
        <p:spPr>
          <a:xfrm>
            <a:off x="4642825" y="1020110"/>
            <a:ext cx="4018200" cy="4725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lang="en-US"/>
              <a:t>EmojiOne Font (CC2017+)</a:t>
            </a:r>
            <a:endParaRPr/>
          </a:p>
        </p:txBody>
      </p:sp>
      <p:sp>
        <p:nvSpPr>
          <p:cNvPr id="203" name="Google Shape;203;p31"/>
          <p:cNvSpPr txBox="1"/>
          <p:nvPr>
            <p:ph type="title"/>
          </p:nvPr>
        </p:nvSpPr>
        <p:spPr>
          <a:xfrm>
            <a:off x="482958" y="450057"/>
            <a:ext cx="8178000" cy="472500"/>
          </a:xfrm>
          <a:prstGeom prst="rect">
            <a:avLst/>
          </a:prstGeom>
        </p:spPr>
        <p:txBody>
          <a:bodyPr anchorCtr="0" anchor="t" bIns="45700" lIns="91425" spcFirstLastPara="1" rIns="91425" wrap="square" tIns="45700">
            <a:normAutofit fontScale="90000"/>
          </a:bodyPr>
          <a:lstStyle/>
          <a:p>
            <a:pPr indent="0" lvl="0" marL="0" rtl="0" algn="ctr">
              <a:spcBef>
                <a:spcPts val="0"/>
              </a:spcBef>
              <a:spcAft>
                <a:spcPts val="0"/>
              </a:spcAft>
              <a:buNone/>
            </a:pPr>
            <a:r>
              <a:rPr lang="en-US"/>
              <a:t>Glyphs Panel - Great for Dingbat fonts</a:t>
            </a:r>
            <a:endParaRPr/>
          </a:p>
        </p:txBody>
      </p:sp>
      <p:pic>
        <p:nvPicPr>
          <p:cNvPr id="204" name="Google Shape;204;p31"/>
          <p:cNvPicPr preferRelativeResize="0"/>
          <p:nvPr/>
        </p:nvPicPr>
        <p:blipFill>
          <a:blip r:embed="rId3">
            <a:alphaModFix/>
          </a:blip>
          <a:stretch>
            <a:fillRect/>
          </a:stretch>
        </p:blipFill>
        <p:spPr>
          <a:xfrm>
            <a:off x="5195727" y="1435500"/>
            <a:ext cx="2744122" cy="3192500"/>
          </a:xfrm>
          <a:prstGeom prst="rect">
            <a:avLst/>
          </a:prstGeom>
          <a:noFill/>
          <a:ln>
            <a:noFill/>
          </a:ln>
        </p:spPr>
      </p:pic>
      <p:pic>
        <p:nvPicPr>
          <p:cNvPr id="205" name="Google Shape;205;p31"/>
          <p:cNvPicPr preferRelativeResize="0"/>
          <p:nvPr/>
        </p:nvPicPr>
        <p:blipFill>
          <a:blip r:embed="rId4">
            <a:alphaModFix/>
          </a:blip>
          <a:stretch>
            <a:fillRect/>
          </a:stretch>
        </p:blipFill>
        <p:spPr>
          <a:xfrm>
            <a:off x="1351425" y="1809174"/>
            <a:ext cx="3234025" cy="2818825"/>
          </a:xfrm>
          <a:prstGeom prst="rect">
            <a:avLst/>
          </a:prstGeom>
          <a:noFill/>
          <a:ln>
            <a:noFill/>
          </a:ln>
        </p:spPr>
      </p:pic>
      <p:sp>
        <p:nvSpPr>
          <p:cNvPr id="206" name="Google Shape;206;p31"/>
          <p:cNvSpPr/>
          <p:nvPr/>
        </p:nvSpPr>
        <p:spPr>
          <a:xfrm>
            <a:off x="551325" y="2050675"/>
            <a:ext cx="894300" cy="309300"/>
          </a:xfrm>
          <a:prstGeom prst="rightArrow">
            <a:avLst>
              <a:gd fmla="val 50000" name="adj1"/>
              <a:gd fmla="val 50000" name="adj2"/>
            </a:avLst>
          </a:prstGeom>
          <a:solidFill>
            <a:srgbClr val="EE74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2"/>
          <p:cNvSpPr txBox="1"/>
          <p:nvPr>
            <p:ph idx="2" type="body"/>
          </p:nvPr>
        </p:nvSpPr>
        <p:spPr>
          <a:xfrm>
            <a:off x="3691225" y="1020100"/>
            <a:ext cx="4969500" cy="36549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lang="en-US" u="sng">
                <a:solidFill>
                  <a:schemeClr val="hlink"/>
                </a:solidFill>
                <a:hlinkClick r:id="rId3"/>
              </a:rPr>
              <a:t>https://www.1001fonts.com/pecita-font.html</a:t>
            </a:r>
            <a:r>
              <a:rPr lang="en-US"/>
              <a:t> </a:t>
            </a:r>
            <a:endParaRPr/>
          </a:p>
        </p:txBody>
      </p:sp>
      <p:sp>
        <p:nvSpPr>
          <p:cNvPr id="213" name="Google Shape;213;p32"/>
          <p:cNvSpPr txBox="1"/>
          <p:nvPr>
            <p:ph type="title"/>
          </p:nvPr>
        </p:nvSpPr>
        <p:spPr>
          <a:xfrm>
            <a:off x="482958" y="450057"/>
            <a:ext cx="8178000" cy="472500"/>
          </a:xfrm>
          <a:prstGeom prst="rect">
            <a:avLst/>
          </a:prstGeom>
        </p:spPr>
        <p:txBody>
          <a:bodyPr anchorCtr="0" anchor="t" bIns="45700" lIns="91425" spcFirstLastPara="1" rIns="91425" wrap="square" tIns="45700">
            <a:normAutofit fontScale="90000"/>
          </a:bodyPr>
          <a:lstStyle/>
          <a:p>
            <a:pPr indent="0" lvl="0" marL="0" rtl="0" algn="ctr">
              <a:spcBef>
                <a:spcPts val="0"/>
              </a:spcBef>
              <a:spcAft>
                <a:spcPts val="0"/>
              </a:spcAft>
              <a:buNone/>
            </a:pPr>
            <a:r>
              <a:rPr lang="en-US"/>
              <a:t>Let’s look at an OpenType font...</a:t>
            </a:r>
            <a:endParaRPr/>
          </a:p>
        </p:txBody>
      </p:sp>
      <p:pic>
        <p:nvPicPr>
          <p:cNvPr id="214" name="Google Shape;214;p32"/>
          <p:cNvPicPr preferRelativeResize="0"/>
          <p:nvPr/>
        </p:nvPicPr>
        <p:blipFill>
          <a:blip r:embed="rId4">
            <a:alphaModFix/>
          </a:blip>
          <a:stretch>
            <a:fillRect/>
          </a:stretch>
        </p:blipFill>
        <p:spPr>
          <a:xfrm>
            <a:off x="4144950" y="1974350"/>
            <a:ext cx="2499839" cy="2592825"/>
          </a:xfrm>
          <a:prstGeom prst="rect">
            <a:avLst/>
          </a:prstGeom>
          <a:noFill/>
          <a:ln>
            <a:noFill/>
          </a:ln>
        </p:spPr>
      </p:pic>
      <p:pic>
        <p:nvPicPr>
          <p:cNvPr id="215" name="Google Shape;215;p32"/>
          <p:cNvPicPr preferRelativeResize="0"/>
          <p:nvPr/>
        </p:nvPicPr>
        <p:blipFill>
          <a:blip r:embed="rId5">
            <a:alphaModFix/>
          </a:blip>
          <a:stretch>
            <a:fillRect/>
          </a:stretch>
        </p:blipFill>
        <p:spPr>
          <a:xfrm>
            <a:off x="5688100" y="1424576"/>
            <a:ext cx="2753275" cy="637200"/>
          </a:xfrm>
          <a:prstGeom prst="rect">
            <a:avLst/>
          </a:prstGeom>
          <a:noFill/>
          <a:ln>
            <a:noFill/>
          </a:ln>
        </p:spPr>
      </p:pic>
      <p:pic>
        <p:nvPicPr>
          <p:cNvPr id="216" name="Google Shape;216;p32"/>
          <p:cNvPicPr preferRelativeResize="0"/>
          <p:nvPr/>
        </p:nvPicPr>
        <p:blipFill>
          <a:blip r:embed="rId6">
            <a:alphaModFix/>
          </a:blip>
          <a:stretch>
            <a:fillRect/>
          </a:stretch>
        </p:blipFill>
        <p:spPr>
          <a:xfrm>
            <a:off x="785500" y="2749075"/>
            <a:ext cx="2993125" cy="1739175"/>
          </a:xfrm>
          <a:prstGeom prst="rect">
            <a:avLst/>
          </a:prstGeom>
          <a:noFill/>
          <a:ln>
            <a:noFill/>
          </a:ln>
        </p:spPr>
      </p:pic>
      <p:pic>
        <p:nvPicPr>
          <p:cNvPr id="217" name="Google Shape;217;p32"/>
          <p:cNvPicPr preferRelativeResize="0"/>
          <p:nvPr/>
        </p:nvPicPr>
        <p:blipFill>
          <a:blip r:embed="rId7">
            <a:alphaModFix/>
          </a:blip>
          <a:stretch>
            <a:fillRect/>
          </a:stretch>
        </p:blipFill>
        <p:spPr>
          <a:xfrm>
            <a:off x="526425" y="1309474"/>
            <a:ext cx="3063949" cy="1358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221064" y="1457093"/>
            <a:ext cx="8681700" cy="32379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t/>
            </a:r>
            <a:endParaRPr/>
          </a:p>
        </p:txBody>
      </p:sp>
      <p:sp>
        <p:nvSpPr>
          <p:cNvPr id="68" name="Google Shape;68;p15"/>
          <p:cNvSpPr txBox="1"/>
          <p:nvPr>
            <p:ph type="title"/>
          </p:nvPr>
        </p:nvSpPr>
        <p:spPr>
          <a:xfrm>
            <a:off x="221065" y="369948"/>
            <a:ext cx="8681700" cy="508500"/>
          </a:xfrm>
          <a:prstGeom prst="rect">
            <a:avLst/>
          </a:prstGeom>
        </p:spPr>
        <p:txBody>
          <a:bodyPr anchorCtr="0" anchor="t" bIns="45700" lIns="91425" spcFirstLastPara="1" rIns="91425" wrap="square" tIns="45700">
            <a:normAutofit fontScale="90000"/>
          </a:bodyPr>
          <a:lstStyle/>
          <a:p>
            <a:pPr indent="0" lvl="0" marL="0" rtl="0" algn="ctr">
              <a:spcBef>
                <a:spcPts val="0"/>
              </a:spcBef>
              <a:spcAft>
                <a:spcPts val="0"/>
              </a:spcAft>
              <a:buNone/>
            </a:pPr>
            <a:r>
              <a:t/>
            </a:r>
            <a:endParaRPr/>
          </a:p>
        </p:txBody>
      </p:sp>
      <p:pic>
        <p:nvPicPr>
          <p:cNvPr id="69" name="Google Shape;69;p1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3"/>
          <p:cNvSpPr txBox="1"/>
          <p:nvPr>
            <p:ph type="title"/>
          </p:nvPr>
        </p:nvSpPr>
        <p:spPr>
          <a:xfrm>
            <a:off x="362950" y="450050"/>
            <a:ext cx="4004700" cy="1235700"/>
          </a:xfrm>
          <a:prstGeom prst="rect">
            <a:avLst/>
          </a:prstGeom>
        </p:spPr>
        <p:txBody>
          <a:bodyPr anchorCtr="0" anchor="t" bIns="45700" lIns="91425" spcFirstLastPara="1" rIns="91425" wrap="square" tIns="45700">
            <a:normAutofit fontScale="90000"/>
          </a:bodyPr>
          <a:lstStyle/>
          <a:p>
            <a:pPr indent="0" lvl="0" marL="0" rtl="0" algn="ctr">
              <a:spcBef>
                <a:spcPts val="0"/>
              </a:spcBef>
              <a:spcAft>
                <a:spcPts val="0"/>
              </a:spcAft>
              <a:buNone/>
            </a:pPr>
            <a:r>
              <a:rPr lang="en-US"/>
              <a:t>Photoshop Ligatures &amp; Alternates</a:t>
            </a:r>
            <a:endParaRPr/>
          </a:p>
        </p:txBody>
      </p:sp>
      <p:pic>
        <p:nvPicPr>
          <p:cNvPr id="224" name="Google Shape;224;p33"/>
          <p:cNvPicPr preferRelativeResize="0"/>
          <p:nvPr/>
        </p:nvPicPr>
        <p:blipFill>
          <a:blip r:embed="rId3">
            <a:alphaModFix/>
          </a:blip>
          <a:stretch>
            <a:fillRect/>
          </a:stretch>
        </p:blipFill>
        <p:spPr>
          <a:xfrm>
            <a:off x="4367625" y="457112"/>
            <a:ext cx="4288100" cy="4229276"/>
          </a:xfrm>
          <a:prstGeom prst="rect">
            <a:avLst/>
          </a:prstGeom>
          <a:noFill/>
          <a:ln>
            <a:noFill/>
          </a:ln>
        </p:spPr>
      </p:pic>
      <p:sp>
        <p:nvSpPr>
          <p:cNvPr id="225" name="Google Shape;225;p33"/>
          <p:cNvSpPr/>
          <p:nvPr/>
        </p:nvSpPr>
        <p:spPr>
          <a:xfrm>
            <a:off x="4614625" y="4267825"/>
            <a:ext cx="1669500" cy="418500"/>
          </a:xfrm>
          <a:prstGeom prst="rightArrow">
            <a:avLst>
              <a:gd fmla="val 50000" name="adj1"/>
              <a:gd fmla="val 50000" name="adj2"/>
            </a:avLst>
          </a:prstGeom>
          <a:solidFill>
            <a:srgbClr val="EE742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3"/>
          <p:cNvSpPr/>
          <p:nvPr/>
        </p:nvSpPr>
        <p:spPr>
          <a:xfrm>
            <a:off x="6916775" y="1779000"/>
            <a:ext cx="591000" cy="622200"/>
          </a:xfrm>
          <a:prstGeom prst="ellipse">
            <a:avLst/>
          </a:prstGeom>
          <a:noFill/>
          <a:ln cap="flat" cmpd="sng" w="28575">
            <a:solidFill>
              <a:srgbClr val="EE74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7" name="Google Shape;227;p33"/>
          <p:cNvPicPr preferRelativeResize="0"/>
          <p:nvPr/>
        </p:nvPicPr>
        <p:blipFill>
          <a:blip r:embed="rId4">
            <a:alphaModFix/>
          </a:blip>
          <a:stretch>
            <a:fillRect/>
          </a:stretch>
        </p:blipFill>
        <p:spPr>
          <a:xfrm>
            <a:off x="482950" y="1590249"/>
            <a:ext cx="3808476" cy="3088534"/>
          </a:xfrm>
          <a:prstGeom prst="rect">
            <a:avLst/>
          </a:prstGeom>
          <a:noFill/>
          <a:ln>
            <a:noFill/>
          </a:ln>
        </p:spPr>
      </p:pic>
      <p:sp>
        <p:nvSpPr>
          <p:cNvPr id="228" name="Google Shape;228;p33"/>
          <p:cNvSpPr/>
          <p:nvPr/>
        </p:nvSpPr>
        <p:spPr>
          <a:xfrm>
            <a:off x="1595425" y="4344025"/>
            <a:ext cx="1669500" cy="418500"/>
          </a:xfrm>
          <a:prstGeom prst="rightArrow">
            <a:avLst>
              <a:gd fmla="val 50000" name="adj1"/>
              <a:gd fmla="val 50000" name="adj2"/>
            </a:avLst>
          </a:prstGeom>
          <a:solidFill>
            <a:srgbClr val="EE742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4"/>
          <p:cNvSpPr txBox="1"/>
          <p:nvPr>
            <p:ph idx="1" type="body"/>
          </p:nvPr>
        </p:nvSpPr>
        <p:spPr>
          <a:xfrm>
            <a:off x="482958" y="1020112"/>
            <a:ext cx="4018200" cy="36549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lang="en-US" u="sng">
                <a:solidFill>
                  <a:schemeClr val="hlink"/>
                </a:solidFill>
                <a:hlinkClick r:id="rId3"/>
              </a:rPr>
              <a:t>https://fontdrop.info/</a:t>
            </a:r>
            <a:endParaRPr/>
          </a:p>
          <a:p>
            <a:pPr indent="0" lvl="0" marL="0" rtl="0" algn="l">
              <a:spcBef>
                <a:spcPts val="750"/>
              </a:spcBef>
              <a:spcAft>
                <a:spcPts val="0"/>
              </a:spcAft>
              <a:buNone/>
            </a:pPr>
            <a:r>
              <a:t/>
            </a:r>
            <a:endParaRPr/>
          </a:p>
          <a:p>
            <a:pPr indent="0" lvl="0" marL="0" rtl="0" algn="l">
              <a:spcBef>
                <a:spcPts val="750"/>
              </a:spcBef>
              <a:spcAft>
                <a:spcPts val="0"/>
              </a:spcAft>
              <a:buNone/>
            </a:pPr>
            <a:r>
              <a:t/>
            </a:r>
            <a:endParaRPr/>
          </a:p>
        </p:txBody>
      </p:sp>
      <p:sp>
        <p:nvSpPr>
          <p:cNvPr id="235" name="Google Shape;235;p34"/>
          <p:cNvSpPr txBox="1"/>
          <p:nvPr>
            <p:ph idx="2" type="body"/>
          </p:nvPr>
        </p:nvSpPr>
        <p:spPr>
          <a:xfrm>
            <a:off x="3200400" y="976750"/>
            <a:ext cx="5460600" cy="36984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lang="en-US"/>
              <a:t>Free Fonts for Commercial Use from </a:t>
            </a:r>
            <a:r>
              <a:rPr lang="en-US" u="sng">
                <a:solidFill>
                  <a:schemeClr val="hlink"/>
                </a:solidFill>
                <a:hlinkClick r:id="rId4"/>
              </a:rPr>
              <a:t>1001 Fonts</a:t>
            </a:r>
            <a:endParaRPr/>
          </a:p>
        </p:txBody>
      </p:sp>
      <p:sp>
        <p:nvSpPr>
          <p:cNvPr id="236" name="Google Shape;236;p34"/>
          <p:cNvSpPr txBox="1"/>
          <p:nvPr>
            <p:ph type="title"/>
          </p:nvPr>
        </p:nvSpPr>
        <p:spPr>
          <a:xfrm>
            <a:off x="482958" y="450057"/>
            <a:ext cx="8178000" cy="472500"/>
          </a:xfrm>
          <a:prstGeom prst="rect">
            <a:avLst/>
          </a:prstGeom>
        </p:spPr>
        <p:txBody>
          <a:bodyPr anchorCtr="0" anchor="t" bIns="45700" lIns="91425" spcFirstLastPara="1" rIns="91425" wrap="square" tIns="45700">
            <a:normAutofit fontScale="90000"/>
          </a:bodyPr>
          <a:lstStyle/>
          <a:p>
            <a:pPr indent="0" lvl="0" marL="0" rtl="0" algn="ctr">
              <a:spcBef>
                <a:spcPts val="0"/>
              </a:spcBef>
              <a:spcAft>
                <a:spcPts val="0"/>
              </a:spcAft>
              <a:buNone/>
            </a:pPr>
            <a:r>
              <a:rPr lang="en-US"/>
              <a:t>Font Features - Cool Website!</a:t>
            </a:r>
            <a:endParaRPr/>
          </a:p>
        </p:txBody>
      </p:sp>
      <p:pic>
        <p:nvPicPr>
          <p:cNvPr id="237" name="Google Shape;237;p34"/>
          <p:cNvPicPr preferRelativeResize="0"/>
          <p:nvPr/>
        </p:nvPicPr>
        <p:blipFill>
          <a:blip r:embed="rId5">
            <a:alphaModFix/>
          </a:blip>
          <a:stretch>
            <a:fillRect/>
          </a:stretch>
        </p:blipFill>
        <p:spPr>
          <a:xfrm>
            <a:off x="564625" y="1580950"/>
            <a:ext cx="3508626" cy="3094049"/>
          </a:xfrm>
          <a:prstGeom prst="rect">
            <a:avLst/>
          </a:prstGeom>
          <a:noFill/>
          <a:ln>
            <a:noFill/>
          </a:ln>
        </p:spPr>
      </p:pic>
      <p:pic>
        <p:nvPicPr>
          <p:cNvPr id="238" name="Google Shape;238;p34"/>
          <p:cNvPicPr preferRelativeResize="0"/>
          <p:nvPr/>
        </p:nvPicPr>
        <p:blipFill>
          <a:blip r:embed="rId6">
            <a:alphaModFix/>
          </a:blip>
          <a:stretch>
            <a:fillRect/>
          </a:stretch>
        </p:blipFill>
        <p:spPr>
          <a:xfrm>
            <a:off x="5215752" y="1322200"/>
            <a:ext cx="2442449" cy="3290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5"/>
          <p:cNvSpPr txBox="1"/>
          <p:nvPr>
            <p:ph idx="2" type="body"/>
          </p:nvPr>
        </p:nvSpPr>
        <p:spPr>
          <a:xfrm>
            <a:off x="5156951" y="1020100"/>
            <a:ext cx="3504000" cy="3654900"/>
          </a:xfrm>
          <a:prstGeom prst="rect">
            <a:avLst/>
          </a:prstGeom>
        </p:spPr>
        <p:txBody>
          <a:bodyPr anchorCtr="0" anchor="t" bIns="45700" lIns="91425" spcFirstLastPara="1" rIns="91425" wrap="square" tIns="45700">
            <a:normAutofit/>
          </a:bodyPr>
          <a:lstStyle/>
          <a:p>
            <a:pPr indent="0" lvl="0" marL="0" rtl="0" algn="l">
              <a:lnSpc>
                <a:spcPct val="115000"/>
              </a:lnSpc>
              <a:spcBef>
                <a:spcPts val="750"/>
              </a:spcBef>
              <a:spcAft>
                <a:spcPts val="0"/>
              </a:spcAft>
              <a:buNone/>
            </a:pPr>
            <a:r>
              <a:rPr lang="en-US"/>
              <a:t>The </a:t>
            </a:r>
            <a:r>
              <a:rPr b="1" lang="en-US"/>
              <a:t>Clone Source Panel</a:t>
            </a:r>
            <a:r>
              <a:rPr lang="en-US"/>
              <a:t> (under Window) works with the </a:t>
            </a:r>
            <a:r>
              <a:rPr b="1" lang="en-US"/>
              <a:t>Clone Stamp Tool</a:t>
            </a:r>
            <a:r>
              <a:rPr lang="en-US"/>
              <a:t> to give you the ability to define </a:t>
            </a:r>
            <a:r>
              <a:rPr lang="en-US" u="sng"/>
              <a:t>up to five</a:t>
            </a:r>
            <a:r>
              <a:rPr lang="en-US"/>
              <a:t> sampling sources, and also to transform the sample by </a:t>
            </a:r>
            <a:r>
              <a:rPr lang="en-US" u="sng"/>
              <a:t>rotating, scaling</a:t>
            </a:r>
            <a:r>
              <a:rPr lang="en-US"/>
              <a:t>, etc. You can even define a sampling source in another file.</a:t>
            </a:r>
            <a:endParaRPr/>
          </a:p>
        </p:txBody>
      </p:sp>
      <p:sp>
        <p:nvSpPr>
          <p:cNvPr id="244" name="Google Shape;244;p35"/>
          <p:cNvSpPr txBox="1"/>
          <p:nvPr>
            <p:ph type="title"/>
          </p:nvPr>
        </p:nvSpPr>
        <p:spPr>
          <a:xfrm>
            <a:off x="482958" y="450057"/>
            <a:ext cx="8178000" cy="472500"/>
          </a:xfrm>
          <a:prstGeom prst="rect">
            <a:avLst/>
          </a:prstGeom>
        </p:spPr>
        <p:txBody>
          <a:bodyPr anchorCtr="0" anchor="t" bIns="45700" lIns="91425" spcFirstLastPara="1" rIns="91425" wrap="square" tIns="45700">
            <a:normAutofit fontScale="90000"/>
          </a:bodyPr>
          <a:lstStyle/>
          <a:p>
            <a:pPr indent="0" lvl="0" marL="0" rtl="0" algn="ctr">
              <a:spcBef>
                <a:spcPts val="0"/>
              </a:spcBef>
              <a:spcAft>
                <a:spcPts val="0"/>
              </a:spcAft>
              <a:buNone/>
            </a:pPr>
            <a:r>
              <a:rPr lang="en-US"/>
              <a:t>Clone Source Panel</a:t>
            </a:r>
            <a:endParaRPr/>
          </a:p>
        </p:txBody>
      </p:sp>
      <p:pic>
        <p:nvPicPr>
          <p:cNvPr id="245" name="Google Shape;245;p35"/>
          <p:cNvPicPr preferRelativeResize="0"/>
          <p:nvPr/>
        </p:nvPicPr>
        <p:blipFill rotWithShape="1">
          <a:blip r:embed="rId3">
            <a:alphaModFix/>
          </a:blip>
          <a:srcRect b="0" l="18513" r="0" t="0"/>
          <a:stretch/>
        </p:blipFill>
        <p:spPr>
          <a:xfrm>
            <a:off x="605125" y="1020100"/>
            <a:ext cx="4451750" cy="35788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6"/>
          <p:cNvSpPr txBox="1"/>
          <p:nvPr>
            <p:ph idx="2" type="body"/>
          </p:nvPr>
        </p:nvSpPr>
        <p:spPr>
          <a:xfrm>
            <a:off x="4333550" y="1360200"/>
            <a:ext cx="4327500" cy="3080700"/>
          </a:xfrm>
          <a:prstGeom prst="rect">
            <a:avLst/>
          </a:prstGeom>
        </p:spPr>
        <p:txBody>
          <a:bodyPr anchorCtr="0" anchor="t" bIns="45700" lIns="91425" spcFirstLastPara="1" rIns="91425" wrap="square" tIns="45700">
            <a:normAutofit/>
          </a:bodyPr>
          <a:lstStyle/>
          <a:p>
            <a:pPr indent="-393700" lvl="0" marL="457200" rtl="0" algn="l">
              <a:spcBef>
                <a:spcPts val="750"/>
              </a:spcBef>
              <a:spcAft>
                <a:spcPts val="0"/>
              </a:spcAft>
              <a:buSzPts val="2600"/>
              <a:buChar char="➔"/>
            </a:pPr>
            <a:r>
              <a:rPr lang="en-US" sz="2600"/>
              <a:t>Brush tool (B)</a:t>
            </a:r>
            <a:endParaRPr sz="2600"/>
          </a:p>
          <a:p>
            <a:pPr indent="-393700" lvl="0" marL="457200" rtl="0" algn="l">
              <a:spcBef>
                <a:spcPts val="1000"/>
              </a:spcBef>
              <a:spcAft>
                <a:spcPts val="0"/>
              </a:spcAft>
              <a:buSzPts val="2600"/>
              <a:buChar char="➔"/>
            </a:pPr>
            <a:r>
              <a:rPr lang="en-US" sz="2600"/>
              <a:t>Control+Alt+</a:t>
            </a:r>
            <a:r>
              <a:rPr lang="en-US" sz="2600" u="sng"/>
              <a:t>right click</a:t>
            </a:r>
            <a:r>
              <a:rPr lang="en-US" sz="2600"/>
              <a:t> the mouse</a:t>
            </a:r>
            <a:endParaRPr sz="2600"/>
          </a:p>
          <a:p>
            <a:pPr indent="-393700" lvl="1" marL="914400" rtl="0" algn="l">
              <a:spcBef>
                <a:spcPts val="1000"/>
              </a:spcBef>
              <a:spcAft>
                <a:spcPts val="0"/>
              </a:spcAft>
              <a:buSzPts val="2600"/>
              <a:buChar char="◆"/>
            </a:pPr>
            <a:r>
              <a:rPr lang="en-US" sz="2600"/>
              <a:t>Drag up for softer and down for harder</a:t>
            </a:r>
            <a:endParaRPr sz="2600"/>
          </a:p>
          <a:p>
            <a:pPr indent="-393700" lvl="1" marL="914400" rtl="0" algn="l">
              <a:spcBef>
                <a:spcPts val="1000"/>
              </a:spcBef>
              <a:spcAft>
                <a:spcPts val="1000"/>
              </a:spcAft>
              <a:buSzPts val="2600"/>
              <a:buChar char="◆"/>
            </a:pPr>
            <a:r>
              <a:rPr lang="en-US" sz="2600"/>
              <a:t>Drag left for bigger and right for smaller</a:t>
            </a:r>
            <a:endParaRPr sz="2600"/>
          </a:p>
        </p:txBody>
      </p:sp>
      <p:sp>
        <p:nvSpPr>
          <p:cNvPr id="252" name="Google Shape;252;p36"/>
          <p:cNvSpPr txBox="1"/>
          <p:nvPr>
            <p:ph type="title"/>
          </p:nvPr>
        </p:nvSpPr>
        <p:spPr>
          <a:xfrm>
            <a:off x="482958" y="450057"/>
            <a:ext cx="8178000" cy="472500"/>
          </a:xfrm>
          <a:prstGeom prst="rect">
            <a:avLst/>
          </a:prstGeom>
        </p:spPr>
        <p:txBody>
          <a:bodyPr anchorCtr="0" anchor="t" bIns="45700" lIns="91425" spcFirstLastPara="1" rIns="91425" wrap="square" tIns="45700">
            <a:normAutofit fontScale="90000"/>
          </a:bodyPr>
          <a:lstStyle/>
          <a:p>
            <a:pPr indent="0" lvl="0" marL="0" rtl="0" algn="ctr">
              <a:spcBef>
                <a:spcPts val="0"/>
              </a:spcBef>
              <a:spcAft>
                <a:spcPts val="0"/>
              </a:spcAft>
              <a:buNone/>
            </a:pPr>
            <a:r>
              <a:rPr lang="en-US"/>
              <a:t>Brush Settings (on the fly!)</a:t>
            </a:r>
            <a:endParaRPr/>
          </a:p>
        </p:txBody>
      </p:sp>
      <p:pic>
        <p:nvPicPr>
          <p:cNvPr id="253" name="Google Shape;253;p36"/>
          <p:cNvPicPr preferRelativeResize="0"/>
          <p:nvPr/>
        </p:nvPicPr>
        <p:blipFill>
          <a:blip r:embed="rId3">
            <a:alphaModFix/>
          </a:blip>
          <a:stretch>
            <a:fillRect/>
          </a:stretch>
        </p:blipFill>
        <p:spPr>
          <a:xfrm>
            <a:off x="764950" y="1444257"/>
            <a:ext cx="3276600" cy="24479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7"/>
          <p:cNvSpPr txBox="1"/>
          <p:nvPr>
            <p:ph idx="2" type="body"/>
          </p:nvPr>
        </p:nvSpPr>
        <p:spPr>
          <a:xfrm>
            <a:off x="4333550" y="1459000"/>
            <a:ext cx="4030500" cy="2353200"/>
          </a:xfrm>
          <a:prstGeom prst="rect">
            <a:avLst/>
          </a:prstGeom>
        </p:spPr>
        <p:txBody>
          <a:bodyPr anchorCtr="0" anchor="t" bIns="45700" lIns="91425" spcFirstLastPara="1" rIns="91425" wrap="square" tIns="45700">
            <a:normAutofit/>
          </a:bodyPr>
          <a:lstStyle/>
          <a:p>
            <a:pPr indent="-393700" lvl="0" marL="457200" rtl="0" algn="l">
              <a:spcBef>
                <a:spcPts val="750"/>
              </a:spcBef>
              <a:spcAft>
                <a:spcPts val="0"/>
              </a:spcAft>
              <a:buSzPts val="2600"/>
              <a:buChar char="➔"/>
            </a:pPr>
            <a:r>
              <a:rPr lang="en-US" sz="2600"/>
              <a:t>Right click the leftmost button on the Options bar</a:t>
            </a:r>
            <a:endParaRPr sz="2600"/>
          </a:p>
          <a:p>
            <a:pPr indent="-393700" lvl="0" marL="457200" rtl="0" algn="l">
              <a:spcBef>
                <a:spcPts val="1000"/>
              </a:spcBef>
              <a:spcAft>
                <a:spcPts val="1000"/>
              </a:spcAft>
              <a:buSzPts val="2600"/>
              <a:buChar char="➔"/>
            </a:pPr>
            <a:r>
              <a:rPr lang="en-US" sz="2600"/>
              <a:t>Or, click the down arrow </a:t>
            </a:r>
            <a:endParaRPr sz="2600"/>
          </a:p>
        </p:txBody>
      </p:sp>
      <p:sp>
        <p:nvSpPr>
          <p:cNvPr id="260" name="Google Shape;260;p37"/>
          <p:cNvSpPr txBox="1"/>
          <p:nvPr>
            <p:ph type="title"/>
          </p:nvPr>
        </p:nvSpPr>
        <p:spPr>
          <a:xfrm>
            <a:off x="482958" y="450057"/>
            <a:ext cx="8178000" cy="472500"/>
          </a:xfrm>
          <a:prstGeom prst="rect">
            <a:avLst/>
          </a:prstGeom>
        </p:spPr>
        <p:txBody>
          <a:bodyPr anchorCtr="0" anchor="t" bIns="45700" lIns="91425" spcFirstLastPara="1" rIns="91425" wrap="square" tIns="45700">
            <a:normAutofit fontScale="90000"/>
          </a:bodyPr>
          <a:lstStyle/>
          <a:p>
            <a:pPr indent="0" lvl="0" marL="0" rtl="0" algn="ctr">
              <a:spcBef>
                <a:spcPts val="0"/>
              </a:spcBef>
              <a:spcAft>
                <a:spcPts val="0"/>
              </a:spcAft>
              <a:buNone/>
            </a:pPr>
            <a:r>
              <a:rPr lang="en-US"/>
              <a:t>Resetting Tools (but not ALL tools)</a:t>
            </a:r>
            <a:endParaRPr/>
          </a:p>
        </p:txBody>
      </p:sp>
      <p:pic>
        <p:nvPicPr>
          <p:cNvPr id="261" name="Google Shape;261;p37"/>
          <p:cNvPicPr preferRelativeResize="0"/>
          <p:nvPr/>
        </p:nvPicPr>
        <p:blipFill>
          <a:blip r:embed="rId3">
            <a:alphaModFix/>
          </a:blip>
          <a:stretch>
            <a:fillRect/>
          </a:stretch>
        </p:blipFill>
        <p:spPr>
          <a:xfrm>
            <a:off x="1119707" y="1527925"/>
            <a:ext cx="2745725" cy="1497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8"/>
          <p:cNvSpPr txBox="1"/>
          <p:nvPr>
            <p:ph idx="2" type="body"/>
          </p:nvPr>
        </p:nvSpPr>
        <p:spPr>
          <a:xfrm>
            <a:off x="4899850" y="943650"/>
            <a:ext cx="3761100" cy="24315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sz="2300"/>
              <a:t>Super cool way to blend naturally</a:t>
            </a:r>
            <a:endParaRPr sz="2300"/>
          </a:p>
          <a:p>
            <a:pPr indent="-374650" lvl="0" marL="457200" rtl="0" algn="l">
              <a:spcBef>
                <a:spcPts val="1000"/>
              </a:spcBef>
              <a:spcAft>
                <a:spcPts val="0"/>
              </a:spcAft>
              <a:buSzPts val="2300"/>
              <a:buChar char="➔"/>
            </a:pPr>
            <a:r>
              <a:rPr lang="en-US" sz="2300"/>
              <a:t>Hold </a:t>
            </a:r>
            <a:r>
              <a:rPr b="1" lang="en-US" sz="2300"/>
              <a:t>Alt </a:t>
            </a:r>
            <a:r>
              <a:rPr lang="en-US" sz="2300"/>
              <a:t>and drag to separate and do fade</a:t>
            </a:r>
            <a:endParaRPr sz="2300"/>
          </a:p>
          <a:p>
            <a:pPr indent="-374650" lvl="0" marL="457200" rtl="0" algn="l">
              <a:spcBef>
                <a:spcPts val="1000"/>
              </a:spcBef>
              <a:spcAft>
                <a:spcPts val="1000"/>
              </a:spcAft>
              <a:buSzPts val="2300"/>
              <a:buChar char="➔"/>
            </a:pPr>
            <a:r>
              <a:rPr lang="en-US" sz="2300"/>
              <a:t>Use “This Layer” to remove black bg</a:t>
            </a:r>
            <a:endParaRPr sz="2300"/>
          </a:p>
        </p:txBody>
      </p:sp>
      <p:sp>
        <p:nvSpPr>
          <p:cNvPr id="268" name="Google Shape;268;p38"/>
          <p:cNvSpPr txBox="1"/>
          <p:nvPr>
            <p:ph type="title"/>
          </p:nvPr>
        </p:nvSpPr>
        <p:spPr>
          <a:xfrm>
            <a:off x="482958" y="450057"/>
            <a:ext cx="8178000" cy="472500"/>
          </a:xfrm>
          <a:prstGeom prst="rect">
            <a:avLst/>
          </a:prstGeom>
        </p:spPr>
        <p:txBody>
          <a:bodyPr anchorCtr="0" anchor="t" bIns="45700" lIns="91425" spcFirstLastPara="1" rIns="91425" wrap="square" tIns="45700">
            <a:normAutofit fontScale="90000"/>
          </a:bodyPr>
          <a:lstStyle/>
          <a:p>
            <a:pPr indent="0" lvl="0" marL="0" rtl="0" algn="ctr">
              <a:spcBef>
                <a:spcPts val="0"/>
              </a:spcBef>
              <a:spcAft>
                <a:spcPts val="0"/>
              </a:spcAft>
              <a:buNone/>
            </a:pPr>
            <a:r>
              <a:rPr lang="en-US"/>
              <a:t>Blend If (Blend Mode / fx button)</a:t>
            </a:r>
            <a:endParaRPr/>
          </a:p>
        </p:txBody>
      </p:sp>
      <p:pic>
        <p:nvPicPr>
          <p:cNvPr id="269" name="Google Shape;269;p38"/>
          <p:cNvPicPr preferRelativeResize="0"/>
          <p:nvPr/>
        </p:nvPicPr>
        <p:blipFill>
          <a:blip r:embed="rId3">
            <a:alphaModFix/>
          </a:blip>
          <a:stretch>
            <a:fillRect/>
          </a:stretch>
        </p:blipFill>
        <p:spPr>
          <a:xfrm>
            <a:off x="729900" y="1459007"/>
            <a:ext cx="4028750" cy="2431386"/>
          </a:xfrm>
          <a:prstGeom prst="rect">
            <a:avLst/>
          </a:prstGeom>
          <a:noFill/>
          <a:ln>
            <a:noFill/>
          </a:ln>
        </p:spPr>
      </p:pic>
      <p:pic>
        <p:nvPicPr>
          <p:cNvPr id="270" name="Google Shape;270;p38"/>
          <p:cNvPicPr preferRelativeResize="0"/>
          <p:nvPr/>
        </p:nvPicPr>
        <p:blipFill>
          <a:blip r:embed="rId4">
            <a:alphaModFix/>
          </a:blip>
          <a:stretch>
            <a:fillRect/>
          </a:stretch>
        </p:blipFill>
        <p:spPr>
          <a:xfrm>
            <a:off x="5061598" y="3293625"/>
            <a:ext cx="2706075" cy="1649850"/>
          </a:xfrm>
          <a:prstGeom prst="rect">
            <a:avLst/>
          </a:prstGeom>
          <a:noFill/>
          <a:ln cap="flat" cmpd="sng" w="28575">
            <a:solidFill>
              <a:schemeClr val="dk2"/>
            </a:solidFill>
            <a:prstDash val="solid"/>
            <a:round/>
            <a:headEnd len="sm" w="sm" type="none"/>
            <a:tailEnd len="sm" w="sm" type="none"/>
          </a:ln>
        </p:spPr>
      </p:pic>
      <p:sp>
        <p:nvSpPr>
          <p:cNvPr id="271" name="Google Shape;271;p38"/>
          <p:cNvSpPr/>
          <p:nvPr/>
        </p:nvSpPr>
        <p:spPr>
          <a:xfrm rot="1479285">
            <a:off x="2657862" y="3831679"/>
            <a:ext cx="2672424" cy="424192"/>
          </a:xfrm>
          <a:prstGeom prst="leftArrow">
            <a:avLst>
              <a:gd fmla="val 50000" name="adj1"/>
              <a:gd fmla="val 50000" name="adj2"/>
            </a:avLst>
          </a:prstGeom>
          <a:solidFill>
            <a:srgbClr val="EE742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9"/>
          <p:cNvSpPr txBox="1"/>
          <p:nvPr>
            <p:ph idx="1" type="body"/>
          </p:nvPr>
        </p:nvSpPr>
        <p:spPr>
          <a:xfrm>
            <a:off x="482950" y="1020100"/>
            <a:ext cx="3738600" cy="33537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b="1" lang="en-US"/>
              <a:t>Smart Layers </a:t>
            </a:r>
            <a:r>
              <a:rPr lang="en-US"/>
              <a:t>do not </a:t>
            </a:r>
            <a:r>
              <a:rPr lang="en-US"/>
              <a:t>degrade</a:t>
            </a:r>
            <a:r>
              <a:rPr lang="en-US"/>
              <a:t> when resized</a:t>
            </a:r>
            <a:endParaRPr/>
          </a:p>
          <a:p>
            <a:pPr indent="0" lvl="0" marL="0" rtl="0" algn="l">
              <a:spcBef>
                <a:spcPts val="750"/>
              </a:spcBef>
              <a:spcAft>
                <a:spcPts val="0"/>
              </a:spcAft>
              <a:buNone/>
            </a:pPr>
            <a:r>
              <a:rPr b="1" lang="en-US"/>
              <a:t>Smart Filters</a:t>
            </a:r>
            <a:r>
              <a:rPr lang="en-US"/>
              <a:t> (added to Smart layers) have layer masks to fine tune</a:t>
            </a:r>
            <a:endParaRPr/>
          </a:p>
          <a:p>
            <a:pPr indent="0" lvl="0" marL="0" rtl="0" algn="l">
              <a:spcBef>
                <a:spcPts val="750"/>
              </a:spcBef>
              <a:spcAft>
                <a:spcPts val="0"/>
              </a:spcAft>
              <a:buNone/>
            </a:pPr>
            <a:r>
              <a:rPr b="1" lang="en-US"/>
              <a:t>Mock-ups</a:t>
            </a:r>
            <a:r>
              <a:rPr lang="en-US"/>
              <a:t> come with Smart Layers for quick updates that are SUPER COOL to see your artwork in practice!</a:t>
            </a:r>
            <a:endParaRPr/>
          </a:p>
        </p:txBody>
      </p:sp>
      <p:sp>
        <p:nvSpPr>
          <p:cNvPr id="278" name="Google Shape;278;p39"/>
          <p:cNvSpPr txBox="1"/>
          <p:nvPr>
            <p:ph type="title"/>
          </p:nvPr>
        </p:nvSpPr>
        <p:spPr>
          <a:xfrm>
            <a:off x="482958" y="450057"/>
            <a:ext cx="8178000" cy="472500"/>
          </a:xfrm>
          <a:prstGeom prst="rect">
            <a:avLst/>
          </a:prstGeom>
        </p:spPr>
        <p:txBody>
          <a:bodyPr anchorCtr="0" anchor="t" bIns="45700" lIns="91425" spcFirstLastPara="1" rIns="91425" wrap="square" tIns="45700">
            <a:normAutofit fontScale="90000"/>
          </a:bodyPr>
          <a:lstStyle/>
          <a:p>
            <a:pPr indent="0" lvl="0" marL="0" rtl="0" algn="ctr">
              <a:spcBef>
                <a:spcPts val="0"/>
              </a:spcBef>
              <a:spcAft>
                <a:spcPts val="0"/>
              </a:spcAft>
              <a:buNone/>
            </a:pPr>
            <a:r>
              <a:rPr lang="en-US"/>
              <a:t>Smart Stuff</a:t>
            </a:r>
            <a:endParaRPr/>
          </a:p>
        </p:txBody>
      </p:sp>
      <p:sp>
        <p:nvSpPr>
          <p:cNvPr id="279" name="Google Shape;279;p39"/>
          <p:cNvSpPr txBox="1"/>
          <p:nvPr/>
        </p:nvSpPr>
        <p:spPr>
          <a:xfrm>
            <a:off x="482950" y="4373900"/>
            <a:ext cx="477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US" sz="1100" u="sng">
                <a:solidFill>
                  <a:srgbClr val="1155CC"/>
                </a:solidFill>
                <a:hlinkClick r:id="rId3">
                  <a:extLst>
                    <a:ext uri="{A12FA001-AC4F-418D-AE19-62706E023703}">
                      <ahyp:hlinkClr val="tx"/>
                    </a:ext>
                  </a:extLst>
                </a:hlinkClick>
              </a:rPr>
              <a:t>https://downloadmockup.com/free-psd/free-hatchback-car-mockup-psd/</a:t>
            </a:r>
            <a:endParaRPr>
              <a:latin typeface="Open Sans"/>
              <a:ea typeface="Open Sans"/>
              <a:cs typeface="Open Sans"/>
              <a:sym typeface="Open Sans"/>
            </a:endParaRPr>
          </a:p>
        </p:txBody>
      </p:sp>
      <p:pic>
        <p:nvPicPr>
          <p:cNvPr id="280" name="Google Shape;280;p39"/>
          <p:cNvPicPr preferRelativeResize="0"/>
          <p:nvPr/>
        </p:nvPicPr>
        <p:blipFill>
          <a:blip r:embed="rId4">
            <a:alphaModFix/>
          </a:blip>
          <a:stretch>
            <a:fillRect/>
          </a:stretch>
        </p:blipFill>
        <p:spPr>
          <a:xfrm>
            <a:off x="4284220" y="1873225"/>
            <a:ext cx="4308150" cy="2458725"/>
          </a:xfrm>
          <a:prstGeom prst="rect">
            <a:avLst/>
          </a:prstGeom>
          <a:noFill/>
          <a:ln cap="flat" cmpd="sng" w="28575">
            <a:solidFill>
              <a:schemeClr val="dk2"/>
            </a:solidFill>
            <a:prstDash val="solid"/>
            <a:round/>
            <a:headEnd len="sm" w="sm" type="none"/>
            <a:tailEnd len="sm" w="sm" type="none"/>
          </a:ln>
        </p:spPr>
      </p:pic>
      <p:pic>
        <p:nvPicPr>
          <p:cNvPr id="281" name="Google Shape;281;p39"/>
          <p:cNvPicPr preferRelativeResize="0"/>
          <p:nvPr/>
        </p:nvPicPr>
        <p:blipFill>
          <a:blip r:embed="rId5">
            <a:alphaModFix/>
          </a:blip>
          <a:stretch>
            <a:fillRect/>
          </a:stretch>
        </p:blipFill>
        <p:spPr>
          <a:xfrm>
            <a:off x="6685050" y="404325"/>
            <a:ext cx="1754925" cy="2018825"/>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0"/>
          <p:cNvSpPr txBox="1"/>
          <p:nvPr>
            <p:ph idx="2" type="body"/>
          </p:nvPr>
        </p:nvSpPr>
        <p:spPr>
          <a:xfrm>
            <a:off x="4333550" y="1459000"/>
            <a:ext cx="4030500" cy="3014100"/>
          </a:xfrm>
          <a:prstGeom prst="rect">
            <a:avLst/>
          </a:prstGeom>
        </p:spPr>
        <p:txBody>
          <a:bodyPr anchorCtr="0" anchor="t" bIns="45700" lIns="91425" spcFirstLastPara="1" rIns="91425" wrap="square" tIns="45700">
            <a:normAutofit/>
          </a:bodyPr>
          <a:lstStyle/>
          <a:p>
            <a:pPr indent="-393700" lvl="0" marL="457200" rtl="0" algn="l">
              <a:spcBef>
                <a:spcPts val="750"/>
              </a:spcBef>
              <a:spcAft>
                <a:spcPts val="0"/>
              </a:spcAft>
              <a:buSzPts val="2600"/>
              <a:buChar char="➔"/>
            </a:pPr>
            <a:r>
              <a:rPr lang="en-US" sz="2600"/>
              <a:t>Saves in a channel</a:t>
            </a:r>
            <a:endParaRPr sz="2600"/>
          </a:p>
          <a:p>
            <a:pPr indent="-393700" lvl="0" marL="457200" rtl="0" algn="l">
              <a:spcBef>
                <a:spcPts val="1000"/>
              </a:spcBef>
              <a:spcAft>
                <a:spcPts val="0"/>
              </a:spcAft>
              <a:buSzPts val="2600"/>
              <a:buChar char="➔"/>
            </a:pPr>
            <a:r>
              <a:rPr lang="en-US" sz="2600"/>
              <a:t>Must be saved as PSD</a:t>
            </a:r>
            <a:endParaRPr sz="2600"/>
          </a:p>
          <a:p>
            <a:pPr indent="-393700" lvl="0" marL="457200" rtl="0" algn="l">
              <a:spcBef>
                <a:spcPts val="1000"/>
              </a:spcBef>
              <a:spcAft>
                <a:spcPts val="1000"/>
              </a:spcAft>
              <a:buSzPts val="2600"/>
              <a:buChar char="➔"/>
            </a:pPr>
            <a:r>
              <a:rPr lang="en-US" sz="2600" u="sng"/>
              <a:t>ALTERNATE WAY</a:t>
            </a:r>
            <a:r>
              <a:rPr lang="en-US" sz="2600"/>
              <a:t>: Just add a layer mask and </a:t>
            </a:r>
            <a:r>
              <a:rPr b="1" lang="en-US" sz="2600"/>
              <a:t>Control+Click </a:t>
            </a:r>
            <a:r>
              <a:rPr lang="en-US" sz="2600"/>
              <a:t>thumbnail to re-select based on the mask!</a:t>
            </a:r>
            <a:endParaRPr sz="2600"/>
          </a:p>
        </p:txBody>
      </p:sp>
      <p:sp>
        <p:nvSpPr>
          <p:cNvPr id="288" name="Google Shape;288;p40"/>
          <p:cNvSpPr txBox="1"/>
          <p:nvPr>
            <p:ph type="title"/>
          </p:nvPr>
        </p:nvSpPr>
        <p:spPr>
          <a:xfrm>
            <a:off x="482958" y="450057"/>
            <a:ext cx="8178000" cy="472500"/>
          </a:xfrm>
          <a:prstGeom prst="rect">
            <a:avLst/>
          </a:prstGeom>
        </p:spPr>
        <p:txBody>
          <a:bodyPr anchorCtr="0" anchor="t" bIns="45700" lIns="91425" spcFirstLastPara="1" rIns="91425" wrap="square" tIns="45700">
            <a:normAutofit fontScale="90000"/>
          </a:bodyPr>
          <a:lstStyle/>
          <a:p>
            <a:pPr indent="0" lvl="0" marL="0" rtl="0" algn="ctr">
              <a:spcBef>
                <a:spcPts val="0"/>
              </a:spcBef>
              <a:spcAft>
                <a:spcPts val="0"/>
              </a:spcAft>
              <a:buNone/>
            </a:pPr>
            <a:r>
              <a:rPr lang="en-US"/>
              <a:t>Save Selection</a:t>
            </a:r>
            <a:endParaRPr/>
          </a:p>
        </p:txBody>
      </p:sp>
      <p:pic>
        <p:nvPicPr>
          <p:cNvPr id="289" name="Google Shape;289;p40"/>
          <p:cNvPicPr preferRelativeResize="0"/>
          <p:nvPr/>
        </p:nvPicPr>
        <p:blipFill>
          <a:blip r:embed="rId3">
            <a:alphaModFix/>
          </a:blip>
          <a:stretch>
            <a:fillRect/>
          </a:stretch>
        </p:blipFill>
        <p:spPr>
          <a:xfrm>
            <a:off x="716275" y="1273222"/>
            <a:ext cx="3238500" cy="31160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1"/>
          <p:cNvSpPr txBox="1"/>
          <p:nvPr>
            <p:ph idx="1" type="body"/>
          </p:nvPr>
        </p:nvSpPr>
        <p:spPr>
          <a:xfrm>
            <a:off x="1723525" y="254725"/>
            <a:ext cx="7372500" cy="476100"/>
          </a:xfrm>
          <a:prstGeom prst="rect">
            <a:avLst/>
          </a:prstGeom>
          <a:solidFill>
            <a:srgbClr val="FCE5CD"/>
          </a:solidFill>
          <a:ln cap="flat"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57150" lvl="0" marL="171450" rtl="0" algn="ctr">
              <a:lnSpc>
                <a:spcPct val="90000"/>
              </a:lnSpc>
              <a:spcBef>
                <a:spcPts val="0"/>
              </a:spcBef>
              <a:spcAft>
                <a:spcPts val="0"/>
              </a:spcAft>
              <a:buClr>
                <a:schemeClr val="lt1"/>
              </a:buClr>
              <a:buSzPts val="1530"/>
              <a:buNone/>
            </a:pPr>
            <a:r>
              <a:rPr lang="en-US" sz="1885" u="sng">
                <a:solidFill>
                  <a:schemeClr val="hlink"/>
                </a:solidFill>
                <a:latin typeface="Bowlby One SC"/>
                <a:ea typeface="Bowlby One SC"/>
                <a:cs typeface="Bowlby One SC"/>
                <a:sym typeface="Bowlby One SC"/>
                <a:hlinkClick r:id="rId3"/>
              </a:rPr>
              <a:t>https://www.facebook.com/groups/funpsteachers</a:t>
            </a:r>
            <a:endParaRPr sz="1629">
              <a:latin typeface="Bowlby One SC"/>
              <a:ea typeface="Bowlby One SC"/>
              <a:cs typeface="Bowlby One SC"/>
              <a:sym typeface="Bowlby One SC"/>
            </a:endParaRPr>
          </a:p>
        </p:txBody>
      </p:sp>
      <p:pic>
        <p:nvPicPr>
          <p:cNvPr id="295" name="Google Shape;295;p41"/>
          <p:cNvPicPr preferRelativeResize="0"/>
          <p:nvPr/>
        </p:nvPicPr>
        <p:blipFill>
          <a:blip r:embed="rId4">
            <a:alphaModFix/>
          </a:blip>
          <a:stretch>
            <a:fillRect/>
          </a:stretch>
        </p:blipFill>
        <p:spPr>
          <a:xfrm>
            <a:off x="2113304" y="845050"/>
            <a:ext cx="6616625" cy="3937501"/>
          </a:xfrm>
          <a:prstGeom prst="rect">
            <a:avLst/>
          </a:prstGeom>
          <a:noFill/>
          <a:ln cap="flat" cmpd="sng" w="28575">
            <a:solidFill>
              <a:schemeClr val="lt1"/>
            </a:solidFill>
            <a:prstDash val="solid"/>
            <a:round/>
            <a:headEnd len="sm" w="sm" type="none"/>
            <a:tailEnd len="sm" w="sm" type="none"/>
          </a:ln>
        </p:spPr>
      </p:pic>
      <p:sp>
        <p:nvSpPr>
          <p:cNvPr id="296" name="Google Shape;296;p41"/>
          <p:cNvSpPr/>
          <p:nvPr/>
        </p:nvSpPr>
        <p:spPr>
          <a:xfrm rot="-713995">
            <a:off x="325256" y="1674975"/>
            <a:ext cx="1651287" cy="1013247"/>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500">
                <a:latin typeface="Bowlby One SC"/>
                <a:ea typeface="Bowlby One SC"/>
                <a:cs typeface="Bowlby One SC"/>
                <a:sym typeface="Bowlby One SC"/>
              </a:rPr>
              <a:t>Join the Community!</a:t>
            </a:r>
            <a:endParaRPr sz="1500">
              <a:latin typeface="Bowlby One SC"/>
              <a:ea typeface="Bowlby One SC"/>
              <a:cs typeface="Bowlby One SC"/>
              <a:sym typeface="Bowlby One SC"/>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2"/>
          <p:cNvSpPr txBox="1"/>
          <p:nvPr/>
        </p:nvSpPr>
        <p:spPr>
          <a:xfrm>
            <a:off x="176300" y="4262050"/>
            <a:ext cx="4407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Icons from freeicons.io</a:t>
            </a:r>
            <a:endParaRPr b="0" i="0"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idx="1" type="body"/>
          </p:nvPr>
        </p:nvSpPr>
        <p:spPr>
          <a:xfrm>
            <a:off x="221064" y="1457093"/>
            <a:ext cx="8681700" cy="32379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t/>
            </a:r>
            <a:endParaRPr/>
          </a:p>
        </p:txBody>
      </p:sp>
      <p:sp>
        <p:nvSpPr>
          <p:cNvPr id="76" name="Google Shape;76;p16"/>
          <p:cNvSpPr txBox="1"/>
          <p:nvPr>
            <p:ph type="title"/>
          </p:nvPr>
        </p:nvSpPr>
        <p:spPr>
          <a:xfrm>
            <a:off x="221065" y="369948"/>
            <a:ext cx="8681700" cy="508500"/>
          </a:xfrm>
          <a:prstGeom prst="rect">
            <a:avLst/>
          </a:prstGeom>
        </p:spPr>
        <p:txBody>
          <a:bodyPr anchorCtr="0" anchor="t" bIns="45700" lIns="91425" spcFirstLastPara="1" rIns="91425" wrap="square" tIns="45700">
            <a:normAutofit fontScale="90000"/>
          </a:bodyPr>
          <a:lstStyle/>
          <a:p>
            <a:pPr indent="0" lvl="0" marL="0" rtl="0" algn="ctr">
              <a:spcBef>
                <a:spcPts val="0"/>
              </a:spcBef>
              <a:spcAft>
                <a:spcPts val="0"/>
              </a:spcAft>
              <a:buNone/>
            </a:pPr>
            <a:r>
              <a:t/>
            </a:r>
            <a:endParaRPr/>
          </a:p>
        </p:txBody>
      </p:sp>
      <p:pic>
        <p:nvPicPr>
          <p:cNvPr id="77" name="Google Shape;77;p1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5" name="Shape 305"/>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idx="1" type="body"/>
          </p:nvPr>
        </p:nvSpPr>
        <p:spPr>
          <a:xfrm>
            <a:off x="221064" y="1457093"/>
            <a:ext cx="8681700" cy="32379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t/>
            </a:r>
            <a:endParaRPr/>
          </a:p>
        </p:txBody>
      </p:sp>
      <p:sp>
        <p:nvSpPr>
          <p:cNvPr id="84" name="Google Shape;84;p17"/>
          <p:cNvSpPr txBox="1"/>
          <p:nvPr>
            <p:ph type="title"/>
          </p:nvPr>
        </p:nvSpPr>
        <p:spPr>
          <a:xfrm>
            <a:off x="221065" y="369948"/>
            <a:ext cx="8681700" cy="508500"/>
          </a:xfrm>
          <a:prstGeom prst="rect">
            <a:avLst/>
          </a:prstGeom>
        </p:spPr>
        <p:txBody>
          <a:bodyPr anchorCtr="0" anchor="t" bIns="45700" lIns="91425" spcFirstLastPara="1" rIns="91425" wrap="square" tIns="45700">
            <a:normAutofit fontScale="90000"/>
          </a:bodyPr>
          <a:lstStyle/>
          <a:p>
            <a:pPr indent="0" lvl="0" marL="0" rtl="0" algn="ctr">
              <a:spcBef>
                <a:spcPts val="0"/>
              </a:spcBef>
              <a:spcAft>
                <a:spcPts val="0"/>
              </a:spcAft>
              <a:buNone/>
            </a:pPr>
            <a:r>
              <a:t/>
            </a:r>
            <a:endParaRPr/>
          </a:p>
        </p:txBody>
      </p:sp>
      <p:pic>
        <p:nvPicPr>
          <p:cNvPr id="85" name="Google Shape;85;p1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idx="1" type="body"/>
          </p:nvPr>
        </p:nvSpPr>
        <p:spPr>
          <a:xfrm>
            <a:off x="632000" y="766475"/>
            <a:ext cx="8216100" cy="508500"/>
          </a:xfrm>
          <a:prstGeom prst="rect">
            <a:avLst/>
          </a:prstGeom>
          <a:solidFill>
            <a:schemeClr val="dk1"/>
          </a:solidFill>
          <a:ln>
            <a:noFill/>
          </a:ln>
        </p:spPr>
        <p:txBody>
          <a:bodyPr anchorCtr="0" anchor="t" bIns="45700" lIns="91425" spcFirstLastPara="1" rIns="91425" wrap="square" tIns="45700">
            <a:normAutofit/>
          </a:bodyPr>
          <a:lstStyle/>
          <a:p>
            <a:pPr indent="-57150" lvl="0" marL="171450" rtl="0" algn="l">
              <a:lnSpc>
                <a:spcPct val="90000"/>
              </a:lnSpc>
              <a:spcBef>
                <a:spcPts val="0"/>
              </a:spcBef>
              <a:spcAft>
                <a:spcPts val="0"/>
              </a:spcAft>
              <a:buClr>
                <a:srgbClr val="2E2925"/>
              </a:buClr>
              <a:buSzPts val="1800"/>
              <a:buNone/>
            </a:pPr>
            <a:r>
              <a:rPr lang="en-US" sz="1500"/>
              <a:t>Adobe→ </a:t>
            </a:r>
            <a:r>
              <a:rPr lang="en-US" sz="1500" u="sng">
                <a:solidFill>
                  <a:schemeClr val="hlink"/>
                </a:solidFill>
                <a:hlinkClick r:id="rId3"/>
              </a:rPr>
              <a:t>https://helpx.adobe.com/photoshop/using/whats-new.html</a:t>
            </a:r>
            <a:endParaRPr sz="1500"/>
          </a:p>
          <a:p>
            <a:pPr indent="-57150" lvl="0" marL="171450" rtl="0" algn="l">
              <a:lnSpc>
                <a:spcPct val="90000"/>
              </a:lnSpc>
              <a:spcBef>
                <a:spcPts val="0"/>
              </a:spcBef>
              <a:spcAft>
                <a:spcPts val="0"/>
              </a:spcAft>
              <a:buClr>
                <a:srgbClr val="2E2925"/>
              </a:buClr>
              <a:buSzPts val="1800"/>
              <a:buNone/>
            </a:pPr>
            <a:r>
              <a:rPr lang="en-US" sz="1500"/>
              <a:t>Phlearn Screenshot→ </a:t>
            </a:r>
            <a:r>
              <a:rPr lang="en-US" sz="1500" u="sng">
                <a:solidFill>
                  <a:schemeClr val="hlink"/>
                </a:solidFill>
                <a:hlinkClick r:id="rId4"/>
              </a:rPr>
              <a:t>https://phlearn.com/magazine/ultimate-photoshop-comparison/</a:t>
            </a:r>
            <a:r>
              <a:rPr lang="en-US" sz="1500"/>
              <a:t> </a:t>
            </a:r>
            <a:endParaRPr sz="1500"/>
          </a:p>
        </p:txBody>
      </p:sp>
      <p:sp>
        <p:nvSpPr>
          <p:cNvPr id="91" name="Google Shape;91;p18"/>
          <p:cNvSpPr txBox="1"/>
          <p:nvPr>
            <p:ph idx="4294967295" type="title"/>
          </p:nvPr>
        </p:nvSpPr>
        <p:spPr>
          <a:xfrm>
            <a:off x="66444" y="148075"/>
            <a:ext cx="3443400" cy="508500"/>
          </a:xfrm>
          <a:prstGeom prst="rect">
            <a:avLst/>
          </a:prstGeom>
          <a:solidFill>
            <a:srgbClr val="0099A7"/>
          </a:solidFill>
          <a:ln cap="flat" cmpd="sng" w="28575">
            <a:solidFill>
              <a:srgbClr val="000000"/>
            </a:solidFill>
            <a:prstDash val="solid"/>
            <a:round/>
            <a:headEnd len="sm" w="sm" type="none"/>
            <a:tailEnd len="sm" w="sm" type="none"/>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96969"/>
              <a:buFont typeface="Arial"/>
              <a:buNone/>
            </a:pPr>
            <a:r>
              <a:rPr lang="en-US"/>
              <a:t>What’s New?</a:t>
            </a:r>
            <a:endParaRPr/>
          </a:p>
        </p:txBody>
      </p:sp>
      <p:pic>
        <p:nvPicPr>
          <p:cNvPr id="92" name="Google Shape;92;p18" title="Photoshop New Features Comparison"/>
          <p:cNvPicPr preferRelativeResize="0"/>
          <p:nvPr/>
        </p:nvPicPr>
        <p:blipFill>
          <a:blip r:embed="rId5">
            <a:alphaModFix/>
          </a:blip>
          <a:stretch>
            <a:fillRect/>
          </a:stretch>
        </p:blipFill>
        <p:spPr>
          <a:xfrm>
            <a:off x="628650" y="1374525"/>
            <a:ext cx="7886702" cy="3659075"/>
          </a:xfrm>
          <a:prstGeom prst="rect">
            <a:avLst/>
          </a:prstGeom>
          <a:noFill/>
          <a:ln cap="flat" cmpd="sng" w="28575">
            <a:solidFill>
              <a:schemeClr val="dk2"/>
            </a:solidFill>
            <a:prstDash val="solid"/>
            <a:round/>
            <a:headEnd len="sm" w="sm" type="none"/>
            <a:tailEnd len="sm" w="sm" type="none"/>
          </a:ln>
        </p:spPr>
      </p:pic>
      <p:sp>
        <p:nvSpPr>
          <p:cNvPr id="93" name="Google Shape;93;p18"/>
          <p:cNvSpPr/>
          <p:nvPr/>
        </p:nvSpPr>
        <p:spPr>
          <a:xfrm>
            <a:off x="2494425" y="2218775"/>
            <a:ext cx="638700" cy="3228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700">
                <a:latin typeface="Average"/>
                <a:ea typeface="Average"/>
                <a:cs typeface="Average"/>
                <a:sym typeface="Average"/>
              </a:rPr>
              <a:t>Transform without Shift</a:t>
            </a:r>
            <a:endParaRPr sz="700">
              <a:latin typeface="Average"/>
              <a:ea typeface="Average"/>
              <a:cs typeface="Average"/>
              <a:sym typeface="Average"/>
            </a:endParaRPr>
          </a:p>
        </p:txBody>
      </p:sp>
      <p:sp>
        <p:nvSpPr>
          <p:cNvPr id="94" name="Google Shape;94;p18"/>
          <p:cNvSpPr/>
          <p:nvPr/>
        </p:nvSpPr>
        <p:spPr>
          <a:xfrm>
            <a:off x="2918000" y="2783550"/>
            <a:ext cx="1311000" cy="242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idx="1" type="body"/>
          </p:nvPr>
        </p:nvSpPr>
        <p:spPr>
          <a:xfrm>
            <a:off x="221064" y="1457093"/>
            <a:ext cx="8681700" cy="32379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t/>
            </a:r>
            <a:endParaRPr/>
          </a:p>
        </p:txBody>
      </p:sp>
      <p:sp>
        <p:nvSpPr>
          <p:cNvPr id="101" name="Google Shape;101;p19"/>
          <p:cNvSpPr txBox="1"/>
          <p:nvPr>
            <p:ph type="title"/>
          </p:nvPr>
        </p:nvSpPr>
        <p:spPr>
          <a:xfrm>
            <a:off x="221065" y="369948"/>
            <a:ext cx="8681700" cy="508500"/>
          </a:xfrm>
          <a:prstGeom prst="rect">
            <a:avLst/>
          </a:prstGeom>
        </p:spPr>
        <p:txBody>
          <a:bodyPr anchorCtr="0" anchor="t" bIns="45700" lIns="91425" spcFirstLastPara="1" rIns="91425" wrap="square" tIns="45700">
            <a:normAutofit fontScale="90000"/>
          </a:bodyPr>
          <a:lstStyle/>
          <a:p>
            <a:pPr indent="0" lvl="0" marL="0" rtl="0" algn="ctr">
              <a:spcBef>
                <a:spcPts val="0"/>
              </a:spcBef>
              <a:spcAft>
                <a:spcPts val="0"/>
              </a:spcAft>
              <a:buNone/>
            </a:pPr>
            <a:r>
              <a:t/>
            </a:r>
            <a:endParaRPr/>
          </a:p>
        </p:txBody>
      </p:sp>
      <p:pic>
        <p:nvPicPr>
          <p:cNvPr id="102" name="Google Shape;102;p1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idx="1" type="body"/>
          </p:nvPr>
        </p:nvSpPr>
        <p:spPr>
          <a:xfrm>
            <a:off x="221070" y="1457100"/>
            <a:ext cx="4398000" cy="3237900"/>
          </a:xfrm>
          <a:prstGeom prst="rect">
            <a:avLst/>
          </a:prstGeom>
          <a:noFill/>
          <a:ln>
            <a:noFill/>
          </a:ln>
        </p:spPr>
        <p:txBody>
          <a:bodyPr anchorCtr="0" anchor="t" bIns="45700" lIns="91425" spcFirstLastPara="1" rIns="91425" wrap="square" tIns="45700">
            <a:normAutofit/>
          </a:bodyPr>
          <a:lstStyle/>
          <a:p>
            <a:pPr indent="-387350" lvl="0" marL="457200" rtl="0" algn="l">
              <a:lnSpc>
                <a:spcPct val="90000"/>
              </a:lnSpc>
              <a:spcBef>
                <a:spcPts val="0"/>
              </a:spcBef>
              <a:spcAft>
                <a:spcPts val="0"/>
              </a:spcAft>
              <a:buSzPts val="2500"/>
              <a:buChar char="★"/>
            </a:pPr>
            <a:r>
              <a:rPr lang="en-US" sz="2500"/>
              <a:t>Touch Up Photos</a:t>
            </a:r>
            <a:endParaRPr sz="2500"/>
          </a:p>
          <a:p>
            <a:pPr indent="-387350" lvl="0" marL="457200" rtl="0" algn="l">
              <a:lnSpc>
                <a:spcPct val="90000"/>
              </a:lnSpc>
              <a:spcBef>
                <a:spcPts val="1000"/>
              </a:spcBef>
              <a:spcAft>
                <a:spcPts val="0"/>
              </a:spcAft>
              <a:buSzPts val="2500"/>
              <a:buChar char="★"/>
            </a:pPr>
            <a:r>
              <a:rPr lang="en-US" sz="2500"/>
              <a:t>Compositing Images (stacking layers)</a:t>
            </a:r>
            <a:endParaRPr sz="2500"/>
          </a:p>
          <a:p>
            <a:pPr indent="-387350" lvl="0" marL="457200" rtl="0" algn="l">
              <a:lnSpc>
                <a:spcPct val="90000"/>
              </a:lnSpc>
              <a:spcBef>
                <a:spcPts val="1000"/>
              </a:spcBef>
              <a:spcAft>
                <a:spcPts val="0"/>
              </a:spcAft>
              <a:buSzPts val="2500"/>
              <a:buChar char="★"/>
            </a:pPr>
            <a:r>
              <a:rPr lang="en-US" sz="2500"/>
              <a:t>Create Complex Graphics (text, shapes, images)</a:t>
            </a:r>
            <a:endParaRPr sz="2500"/>
          </a:p>
          <a:p>
            <a:pPr indent="-387350" lvl="0" marL="457200" rtl="0" algn="l">
              <a:lnSpc>
                <a:spcPct val="90000"/>
              </a:lnSpc>
              <a:spcBef>
                <a:spcPts val="1000"/>
              </a:spcBef>
              <a:spcAft>
                <a:spcPts val="1000"/>
              </a:spcAft>
              <a:buSzPts val="2500"/>
              <a:buChar char="★"/>
            </a:pPr>
            <a:r>
              <a:rPr lang="en-US" sz="2500"/>
              <a:t>Animating</a:t>
            </a:r>
            <a:endParaRPr sz="2500"/>
          </a:p>
        </p:txBody>
      </p:sp>
      <p:sp>
        <p:nvSpPr>
          <p:cNvPr id="108" name="Google Shape;108;p20"/>
          <p:cNvSpPr txBox="1"/>
          <p:nvPr>
            <p:ph type="title"/>
          </p:nvPr>
        </p:nvSpPr>
        <p:spPr>
          <a:xfrm>
            <a:off x="221065" y="369948"/>
            <a:ext cx="8681700" cy="5085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rgbClr val="2E2925"/>
              </a:buClr>
              <a:buSzPct val="100000"/>
              <a:buFont typeface="Arial"/>
              <a:buNone/>
            </a:pPr>
            <a:r>
              <a:rPr lang="en-US"/>
              <a:t>Basic Purposes of Photoshop</a:t>
            </a:r>
            <a:endParaRPr/>
          </a:p>
        </p:txBody>
      </p:sp>
      <p:pic>
        <p:nvPicPr>
          <p:cNvPr id="109" name="Google Shape;109;p20" title="Clone Project Example"/>
          <p:cNvPicPr preferRelativeResize="0"/>
          <p:nvPr/>
        </p:nvPicPr>
        <p:blipFill>
          <a:blip r:embed="rId3">
            <a:alphaModFix/>
          </a:blip>
          <a:stretch>
            <a:fillRect/>
          </a:stretch>
        </p:blipFill>
        <p:spPr>
          <a:xfrm>
            <a:off x="4682645" y="1615798"/>
            <a:ext cx="4220130" cy="2816937"/>
          </a:xfrm>
          <a:prstGeom prst="rect">
            <a:avLst/>
          </a:prstGeom>
          <a:noFill/>
          <a:ln cap="flat" cmpd="sng" w="38100">
            <a:solidFill>
              <a:schemeClr val="accent6"/>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960150" y="369950"/>
            <a:ext cx="4942500" cy="508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EE7421"/>
              </a:buClr>
              <a:buSzPts val="2880"/>
              <a:buFont typeface="Arial"/>
              <a:buNone/>
            </a:pPr>
            <a:r>
              <a:rPr lang="en-US" sz="4380"/>
              <a:t>Lots of Fun!</a:t>
            </a:r>
            <a:endParaRPr sz="4380"/>
          </a:p>
        </p:txBody>
      </p:sp>
      <p:pic>
        <p:nvPicPr>
          <p:cNvPr id="115" name="Google Shape;115;p21"/>
          <p:cNvPicPr preferRelativeResize="0"/>
          <p:nvPr/>
        </p:nvPicPr>
        <p:blipFill>
          <a:blip r:embed="rId3">
            <a:alphaModFix/>
          </a:blip>
          <a:stretch>
            <a:fillRect/>
          </a:stretch>
        </p:blipFill>
        <p:spPr>
          <a:xfrm>
            <a:off x="4875507" y="1360337"/>
            <a:ext cx="2857500" cy="2857500"/>
          </a:xfrm>
          <a:prstGeom prst="rect">
            <a:avLst/>
          </a:prstGeom>
          <a:noFill/>
          <a:ln>
            <a:noFill/>
          </a:ln>
        </p:spPr>
      </p:pic>
      <p:pic>
        <p:nvPicPr>
          <p:cNvPr id="116" name="Google Shape;116;p21"/>
          <p:cNvPicPr preferRelativeResize="0"/>
          <p:nvPr/>
        </p:nvPicPr>
        <p:blipFill>
          <a:blip r:embed="rId4">
            <a:alphaModFix/>
          </a:blip>
          <a:stretch>
            <a:fillRect/>
          </a:stretch>
        </p:blipFill>
        <p:spPr>
          <a:xfrm>
            <a:off x="515475" y="143374"/>
            <a:ext cx="3478327" cy="43783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2"/>
          <p:cNvPicPr preferRelativeResize="0"/>
          <p:nvPr/>
        </p:nvPicPr>
        <p:blipFill>
          <a:blip r:embed="rId3">
            <a:alphaModFix/>
          </a:blip>
          <a:stretch>
            <a:fillRect/>
          </a:stretch>
        </p:blipFill>
        <p:spPr>
          <a:xfrm>
            <a:off x="733269" y="0"/>
            <a:ext cx="3428163" cy="5143501"/>
          </a:xfrm>
          <a:prstGeom prst="rect">
            <a:avLst/>
          </a:prstGeom>
          <a:noFill/>
          <a:ln>
            <a:noFill/>
          </a:ln>
        </p:spPr>
      </p:pic>
      <p:pic>
        <p:nvPicPr>
          <p:cNvPr id="123" name="Google Shape;123;p22"/>
          <p:cNvPicPr preferRelativeResize="0"/>
          <p:nvPr/>
        </p:nvPicPr>
        <p:blipFill>
          <a:blip r:embed="rId4">
            <a:alphaModFix/>
          </a:blip>
          <a:stretch>
            <a:fillRect/>
          </a:stretch>
        </p:blipFill>
        <p:spPr>
          <a:xfrm>
            <a:off x="5016169" y="0"/>
            <a:ext cx="3428163" cy="5143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