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5143500" cx="9144000"/>
  <p:notesSz cx="6858000" cy="9144000"/>
  <p:embeddedFontLst>
    <p:embeddedFont>
      <p:font typeface="Lato"/>
      <p:regular r:id="rId34"/>
      <p:bold r:id="rId35"/>
      <p:italic r:id="rId36"/>
      <p:boldItalic r:id="rId37"/>
    </p:embeddedFont>
    <p:embeddedFont>
      <p:font typeface="Bowlby One SC"/>
      <p:regular r:id="rId38"/>
    </p:embeddedFont>
    <p:embeddedFont>
      <p:font typeface="Open Sans"/>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3" roundtripDataSignature="AMtx7miO+FhpyAomP613OXFca60ILzXWE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OpenSans-bold.fntdata"/><Relationship Id="rId20" Type="http://schemas.openxmlformats.org/officeDocument/2006/relationships/slide" Target="slides/slide16.xml"/><Relationship Id="rId42" Type="http://schemas.openxmlformats.org/officeDocument/2006/relationships/font" Target="fonts/OpenSans-boldItalic.fntdata"/><Relationship Id="rId41" Type="http://schemas.openxmlformats.org/officeDocument/2006/relationships/font" Target="fonts/OpenSans-italic.fntdata"/><Relationship Id="rId22" Type="http://schemas.openxmlformats.org/officeDocument/2006/relationships/slide" Target="slides/slide18.xml"/><Relationship Id="rId21" Type="http://schemas.openxmlformats.org/officeDocument/2006/relationships/slide" Target="slides/slide17.xml"/><Relationship Id="rId43" Type="http://customschemas.google.com/relationships/presentationmetadata" Target="meta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Lato-bold.fntdata"/><Relationship Id="rId12" Type="http://schemas.openxmlformats.org/officeDocument/2006/relationships/slide" Target="slides/slide8.xml"/><Relationship Id="rId34" Type="http://schemas.openxmlformats.org/officeDocument/2006/relationships/font" Target="fonts/Lato-regular.fntdata"/><Relationship Id="rId15" Type="http://schemas.openxmlformats.org/officeDocument/2006/relationships/slide" Target="slides/slide11.xml"/><Relationship Id="rId37" Type="http://schemas.openxmlformats.org/officeDocument/2006/relationships/font" Target="fonts/Lato-boldItalic.fntdata"/><Relationship Id="rId14" Type="http://schemas.openxmlformats.org/officeDocument/2006/relationships/slide" Target="slides/slide10.xml"/><Relationship Id="rId36" Type="http://schemas.openxmlformats.org/officeDocument/2006/relationships/font" Target="fonts/Lato-italic.fntdata"/><Relationship Id="rId17" Type="http://schemas.openxmlformats.org/officeDocument/2006/relationships/slide" Target="slides/slide13.xml"/><Relationship Id="rId39" Type="http://schemas.openxmlformats.org/officeDocument/2006/relationships/font" Target="fonts/OpenSans-regular.fntdata"/><Relationship Id="rId16" Type="http://schemas.openxmlformats.org/officeDocument/2006/relationships/slide" Target="slides/slide12.xml"/><Relationship Id="rId38" Type="http://schemas.openxmlformats.org/officeDocument/2006/relationships/font" Target="fonts/BowlbyOneSC-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ofpeople.com/team-building-activities/" TargetMode="External"/><Relationship Id="rId3" Type="http://schemas.openxmlformats.org/officeDocument/2006/relationships/hyperlink" Target="https://www.scienceofpeople.com/start-stop-continue/"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adicalcandor.com/blog/a-hip-approach-to-feedback/" TargetMode="External"/><Relationship Id="rId3" Type="http://schemas.openxmlformats.org/officeDocument/2006/relationships/hyperlink" Target="https://www.youtube.com/watch?v=MIh_992Nfes"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 name="Google Shape;5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d91c2d3837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Image from Pexels</a:t>
            </a:r>
            <a:endParaRPr/>
          </a:p>
          <a:p>
            <a:pPr indent="0" lvl="0" marL="0" rtl="0" algn="l">
              <a:lnSpc>
                <a:spcPct val="100000"/>
              </a:lnSpc>
              <a:spcBef>
                <a:spcPts val="0"/>
              </a:spcBef>
              <a:spcAft>
                <a:spcPts val="0"/>
              </a:spcAft>
              <a:buSzPts val="1400"/>
              <a:buNone/>
            </a:pPr>
            <a:r>
              <a:rPr lang="en-US"/>
              <a:t>https://observer.com/2016/08/the-top-5-introvert-leadership-challenges-and-how-to-beat-them/</a:t>
            </a:r>
            <a:endParaRPr/>
          </a:p>
        </p:txBody>
      </p:sp>
      <p:sp>
        <p:nvSpPr>
          <p:cNvPr id="131" name="Google Shape;131;gd91c2d3837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dcdb922c0c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dcdb922c0c_0_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https://christiancamppro.com/9-fun-games-with-blindfolds/</a:t>
            </a:r>
            <a:endParaRPr/>
          </a:p>
        </p:txBody>
      </p:sp>
      <p:sp>
        <p:nvSpPr>
          <p:cNvPr id="140" name="Google Shape;140;gdcdb922c0c_0_9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dcdb922c0c_0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dcdb922c0c_0_1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https://christiancamppro.com/9-fun-games-with-blindfolds/</a:t>
            </a:r>
            <a:endParaRPr/>
          </a:p>
        </p:txBody>
      </p:sp>
      <p:sp>
        <p:nvSpPr>
          <p:cNvPr id="149" name="Google Shape;149;gdcdb922c0c_0_1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https://www.leadershipgeeks.com/leadership-icebreakers-word-scramble/</a:t>
            </a:r>
            <a:endParaRPr/>
          </a:p>
          <a:p>
            <a:pPr indent="0" lvl="0" marL="0" rtl="0" algn="l">
              <a:lnSpc>
                <a:spcPct val="100000"/>
              </a:lnSpc>
              <a:spcBef>
                <a:spcPts val="0"/>
              </a:spcBef>
              <a:spcAft>
                <a:spcPts val="0"/>
              </a:spcAft>
              <a:buSzPts val="1400"/>
              <a:buNone/>
            </a:pPr>
            <a:r>
              <a:rPr lang="en-US"/>
              <a:t>https://teambonding.com.au/i-hate-team-building-icebreaker-games-for-introverts-and-sceptics/</a:t>
            </a:r>
            <a:endParaRPr/>
          </a:p>
        </p:txBody>
      </p:sp>
      <p:sp>
        <p:nvSpPr>
          <p:cNvPr id="158" name="Google Shape;15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dc7b46b344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dc7b46b344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gdc7b46b344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d94e4d24d4_0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My leadership style- Metamodern Leader</a:t>
            </a:r>
            <a:endParaRPr/>
          </a:p>
        </p:txBody>
      </p:sp>
      <p:sp>
        <p:nvSpPr>
          <p:cNvPr id="182" name="Google Shape;182;gd94e4d24d4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dcdb922c0c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My leadership style- Metamodern Leader</a:t>
            </a:r>
            <a:endParaRPr/>
          </a:p>
        </p:txBody>
      </p:sp>
      <p:sp>
        <p:nvSpPr>
          <p:cNvPr id="197" name="Google Shape;197;gdcdb922c0c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d91c2d3837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u="sng">
                <a:solidFill>
                  <a:schemeClr val="hlink"/>
                </a:solidFill>
                <a:hlinkClick r:id="rId2"/>
              </a:rPr>
              <a:t>https://www.scienceofpeople.com/team-building-activities/</a:t>
            </a:r>
            <a:endParaRPr/>
          </a:p>
          <a:p>
            <a:pPr indent="0" lvl="0" marL="0" rtl="0" algn="l">
              <a:lnSpc>
                <a:spcPct val="100000"/>
              </a:lnSpc>
              <a:spcBef>
                <a:spcPts val="0"/>
              </a:spcBef>
              <a:spcAft>
                <a:spcPts val="0"/>
              </a:spcAft>
              <a:buSzPts val="1400"/>
              <a:buNone/>
            </a:pPr>
            <a:r>
              <a:rPr lang="en-US" u="sng">
                <a:solidFill>
                  <a:schemeClr val="hlink"/>
                </a:solidFill>
                <a:hlinkClick r:id="rId3"/>
              </a:rPr>
              <a:t>https://www.scienceofpeople.com/start-stop-continue/</a:t>
            </a:r>
            <a:r>
              <a:rPr lang="en-US"/>
              <a:t> </a:t>
            </a:r>
            <a:endParaRPr/>
          </a:p>
        </p:txBody>
      </p:sp>
      <p:sp>
        <p:nvSpPr>
          <p:cNvPr id="208" name="Google Shape;208;gd91c2d3837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dc7b46b344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https://www.cleverism.com/95-leadership-quotes-lessons-famous-ceos-and-entrepreneurs/</a:t>
            </a:r>
            <a:endParaRPr/>
          </a:p>
        </p:txBody>
      </p:sp>
      <p:sp>
        <p:nvSpPr>
          <p:cNvPr id="220" name="Google Shape;220;gdc7b46b344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dcdb922c0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https://www.cleverism.com/95-leadership-quotes-lessons-famous-ceos-and-entrepreneurs/</a:t>
            </a:r>
            <a:endParaRPr/>
          </a:p>
        </p:txBody>
      </p:sp>
      <p:sp>
        <p:nvSpPr>
          <p:cNvPr id="230" name="Google Shape;230;gdcdb922c0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 name="Google Shape;6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dcdb922c0c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https://www.cleverism.com/95-leadership-quotes-lessons-famous-ceos-and-entrepreneurs/</a:t>
            </a:r>
            <a:endParaRPr/>
          </a:p>
        </p:txBody>
      </p:sp>
      <p:sp>
        <p:nvSpPr>
          <p:cNvPr id="240" name="Google Shape;240;gdcdb922c0c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dcdb922c0c_0_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https://www.cleverism.com/95-leadership-quotes-lessons-famous-ceos-and-entrepreneurs/</a:t>
            </a:r>
            <a:endParaRPr/>
          </a:p>
        </p:txBody>
      </p:sp>
      <p:sp>
        <p:nvSpPr>
          <p:cNvPr id="253" name="Google Shape;253;gdcdb922c0c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dcdb922c0c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dcdb922c0c_0_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gdcdb922c0c_0_5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dcdb922c0c_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https://www.cleverism.com/95-leadership-quotes-lessons-famous-ceos-and-entrepreneurs/</a:t>
            </a:r>
            <a:endParaRPr/>
          </a:p>
        </p:txBody>
      </p:sp>
      <p:sp>
        <p:nvSpPr>
          <p:cNvPr id="273" name="Google Shape;273;gdcdb922c0c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https://www.inc.com/susan-steinbrecher/6-ways-to-help-introverts-become-confident-leaders.html</a:t>
            </a:r>
            <a:endParaRPr/>
          </a:p>
        </p:txBody>
      </p:sp>
      <p:sp>
        <p:nvSpPr>
          <p:cNvPr id="283" name="Google Shape;28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3F215A"/>
                </a:solidFill>
                <a:highlight>
                  <a:srgbClr val="FFFFFF"/>
                </a:highlight>
                <a:latin typeface="Lato"/>
                <a:ea typeface="Lato"/>
                <a:cs typeface="Lato"/>
                <a:sym typeface="Lato"/>
              </a:rPr>
              <a:t> </a:t>
            </a:r>
            <a:r>
              <a:rPr lang="en-US">
                <a:solidFill>
                  <a:srgbClr val="EF4A25"/>
                </a:solidFill>
                <a:highlight>
                  <a:srgbClr val="FFFFFF"/>
                </a:highlight>
                <a:uFill>
                  <a:noFill/>
                </a:uFill>
                <a:latin typeface="Lato"/>
                <a:ea typeface="Lato"/>
                <a:cs typeface="Lato"/>
                <a:sym typeface="Lato"/>
                <a:hlinkClick r:id="rId2">
                  <a:extLst>
                    <a:ext uri="{A12FA001-AC4F-418D-AE19-62706E023703}">
                      <ahyp:hlinkClr val="tx"/>
                    </a:ext>
                  </a:extLst>
                </a:hlinkClick>
              </a:rPr>
              <a:t>Radical Candor is HIP</a:t>
            </a:r>
            <a:r>
              <a:rPr lang="en-US">
                <a:solidFill>
                  <a:srgbClr val="3F215A"/>
                </a:solidFill>
                <a:highlight>
                  <a:srgbClr val="FFFFFF"/>
                </a:highlight>
                <a:latin typeface="Lato"/>
                <a:ea typeface="Lato"/>
                <a:cs typeface="Lato"/>
                <a:sym typeface="Lato"/>
              </a:rPr>
              <a:t>: Humble, Helpful, Immediate, In person, Public praise/Private criticism, not Personalized (about personality). </a:t>
            </a:r>
            <a:r>
              <a:rPr lang="en-US"/>
              <a:t>Radical Candor builds trust and opens the door for the kind of communication that helps you achieve the results you’re aiming for. In short, Radical Candor is Compassionate Candor. It engages the heart (Care Personally) and the mind (Challenge Directly). Practicing Radical Candor also involves telling people when their work isn’t good enough — and when it is; when they are not going to get that new role they wanted, or when you’re going to hire a new boss “over” them; when the results don’t justify further investment in what they’re working on. Delivering hard feedback, making hard calls about who does what on a team, and holding a high bar for results — isn’t that obviously the job of any manager?   </a:t>
            </a:r>
            <a:r>
              <a:rPr lang="en-US" u="sng">
                <a:solidFill>
                  <a:schemeClr val="hlink"/>
                </a:solidFill>
                <a:hlinkClick r:id="rId3"/>
              </a:rPr>
              <a:t>https://www.youtube.com/watch?v=MIh_992Nfes</a:t>
            </a:r>
            <a:r>
              <a:rPr lang="en-US"/>
              <a:t> </a:t>
            </a:r>
            <a:endParaRPr/>
          </a:p>
        </p:txBody>
      </p:sp>
      <p:sp>
        <p:nvSpPr>
          <p:cNvPr id="301" name="Google Shape;30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dcdb922c0c_0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Image from Pexels</a:t>
            </a:r>
            <a:endParaRPr/>
          </a:p>
          <a:p>
            <a:pPr indent="0" lvl="0" marL="0" rtl="0" algn="l">
              <a:lnSpc>
                <a:spcPct val="100000"/>
              </a:lnSpc>
              <a:spcBef>
                <a:spcPts val="0"/>
              </a:spcBef>
              <a:spcAft>
                <a:spcPts val="0"/>
              </a:spcAft>
              <a:buSzPts val="1400"/>
              <a:buNone/>
            </a:pPr>
            <a:r>
              <a:rPr lang="en-US"/>
              <a:t>https://observer.com/2016/08/the-top-5-introvert-leadership-challenges-and-how-to-beat-them/</a:t>
            </a:r>
            <a:endParaRPr/>
          </a:p>
        </p:txBody>
      </p:sp>
      <p:sp>
        <p:nvSpPr>
          <p:cNvPr id="318" name="Google Shape;318;gdcdb922c0c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4" name="Google Shape;33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5" name="Google Shape;34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 name="Google Shape;7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dd15d16a1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0" name="Google Shape;80;gdd15d16a1d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gdd15d16a1d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d94e4d24d4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7" name="Google Shape;87;gd94e4d24d4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gd94e4d24d4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 name="Google Shape;9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db1fb3aa45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 name="Google Shape;105;gdb1fb3aa45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d94e4d24d4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d94e4d24d4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https://brightside.me/wonder-quizzes/this-draw-a-person-in-the-rain-test-will-reveal-your-true-self-271710/</a:t>
            </a:r>
            <a:endParaRPr/>
          </a:p>
        </p:txBody>
      </p:sp>
      <p:sp>
        <p:nvSpPr>
          <p:cNvPr id="113" name="Google Shape;113;gd94e4d24d4_0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d94e4d24d4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d94e4d24d4_0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gd94e4d24d4_0_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rontCover" type="title">
  <p:cSld name="TITLE">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16"/>
          <p:cNvSpPr txBox="1"/>
          <p:nvPr>
            <p:ph type="ctrTitle"/>
          </p:nvPr>
        </p:nvSpPr>
        <p:spPr>
          <a:xfrm>
            <a:off x="2907792" y="3126123"/>
            <a:ext cx="5760720" cy="594069"/>
          </a:xfrm>
          <a:prstGeom prst="rect">
            <a:avLst/>
          </a:prstGeom>
          <a:noFill/>
          <a:ln>
            <a:noFill/>
          </a:ln>
        </p:spPr>
        <p:txBody>
          <a:bodyPr anchorCtr="0" anchor="b" bIns="45700" lIns="91425" spcFirstLastPara="1" rIns="91425" wrap="square" tIns="45700">
            <a:noAutofit/>
          </a:bodyPr>
          <a:lstStyle>
            <a:lvl1pPr lvl="0" algn="r">
              <a:lnSpc>
                <a:spcPct val="90000"/>
              </a:lnSpc>
              <a:spcBef>
                <a:spcPts val="0"/>
              </a:spcBef>
              <a:spcAft>
                <a:spcPts val="0"/>
              </a:spcAft>
              <a:buClr>
                <a:schemeClr val="dk1"/>
              </a:buClr>
              <a:buSzPts val="3600"/>
              <a:buFont typeface="Arial"/>
              <a:buNone/>
              <a:defRPr b="1" i="0" sz="36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6"/>
          <p:cNvSpPr txBox="1"/>
          <p:nvPr>
            <p:ph idx="1" type="subTitle"/>
          </p:nvPr>
        </p:nvSpPr>
        <p:spPr>
          <a:xfrm>
            <a:off x="2907792" y="3754737"/>
            <a:ext cx="5760720" cy="460647"/>
          </a:xfrm>
          <a:prstGeom prst="rect">
            <a:avLst/>
          </a:prstGeom>
          <a:noFill/>
          <a:ln>
            <a:noFill/>
          </a:ln>
        </p:spPr>
        <p:txBody>
          <a:bodyPr anchorCtr="0" anchor="t" bIns="45700" lIns="91425" spcFirstLastPara="1" rIns="91425" wrap="square" tIns="45700">
            <a:normAutofit/>
          </a:bodyPr>
          <a:lstStyle>
            <a:lvl1pPr lvl="0" algn="r">
              <a:lnSpc>
                <a:spcPct val="90000"/>
              </a:lnSpc>
              <a:spcBef>
                <a:spcPts val="750"/>
              </a:spcBef>
              <a:spcAft>
                <a:spcPts val="0"/>
              </a:spcAft>
              <a:buClr>
                <a:srgbClr val="0099A7"/>
              </a:buClr>
              <a:buSzPts val="2000"/>
              <a:buNone/>
              <a:defRPr b="0" i="0" sz="2000">
                <a:solidFill>
                  <a:srgbClr val="0099A7"/>
                </a:solidFill>
                <a:latin typeface="Arial"/>
                <a:ea typeface="Arial"/>
                <a:cs typeface="Arial"/>
                <a:sym typeface="Arial"/>
              </a:defRPr>
            </a:lvl1pPr>
            <a:lvl2pPr lvl="1" algn="ctr">
              <a:lnSpc>
                <a:spcPct val="90000"/>
              </a:lnSpc>
              <a:spcBef>
                <a:spcPts val="375"/>
              </a:spcBef>
              <a:spcAft>
                <a:spcPts val="0"/>
              </a:spcAft>
              <a:buClr>
                <a:schemeClr val="lt1"/>
              </a:buClr>
              <a:buSzPts val="1500"/>
              <a:buNone/>
              <a:defRPr sz="1500"/>
            </a:lvl2pPr>
            <a:lvl3pPr lvl="2" algn="ctr">
              <a:lnSpc>
                <a:spcPct val="90000"/>
              </a:lnSpc>
              <a:spcBef>
                <a:spcPts val="375"/>
              </a:spcBef>
              <a:spcAft>
                <a:spcPts val="0"/>
              </a:spcAft>
              <a:buClr>
                <a:schemeClr val="lt1"/>
              </a:buClr>
              <a:buSzPts val="1350"/>
              <a:buNone/>
              <a:defRPr sz="1350"/>
            </a:lvl3pPr>
            <a:lvl4pPr lvl="3" algn="ctr">
              <a:lnSpc>
                <a:spcPct val="90000"/>
              </a:lnSpc>
              <a:spcBef>
                <a:spcPts val="375"/>
              </a:spcBef>
              <a:spcAft>
                <a:spcPts val="0"/>
              </a:spcAft>
              <a:buClr>
                <a:schemeClr val="lt1"/>
              </a:buClr>
              <a:buSzPts val="1200"/>
              <a:buNone/>
              <a:defRPr sz="1200"/>
            </a:lvl4pPr>
            <a:lvl5pPr lvl="4" algn="ctr">
              <a:lnSpc>
                <a:spcPct val="90000"/>
              </a:lnSpc>
              <a:spcBef>
                <a:spcPts val="375"/>
              </a:spcBef>
              <a:spcAft>
                <a:spcPts val="0"/>
              </a:spcAft>
              <a:buClr>
                <a:schemeClr val="lt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Full Screen Text">
  <p:cSld name="10_Full Screen Text">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24"/>
          <p:cNvSpPr txBox="1"/>
          <p:nvPr>
            <p:ph idx="12" type="sldNum"/>
          </p:nvPr>
        </p:nvSpPr>
        <p:spPr>
          <a:xfrm>
            <a:off x="6845440" y="4804755"/>
            <a:ext cx="2057400" cy="1995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53" name="Google Shape;53;p24"/>
          <p:cNvSpPr txBox="1"/>
          <p:nvPr>
            <p:ph idx="1" type="body"/>
          </p:nvPr>
        </p:nvSpPr>
        <p:spPr>
          <a:xfrm>
            <a:off x="1927860" y="254727"/>
            <a:ext cx="6974839" cy="431092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lt1"/>
              </a:buClr>
              <a:buSzPts val="1800"/>
              <a:buChar char="•"/>
              <a:defRPr b="0">
                <a:solidFill>
                  <a:schemeClr val="lt1"/>
                </a:solidFill>
              </a:defRPr>
            </a:lvl1pPr>
            <a:lvl2pPr indent="-333375" lvl="1" marL="914400" algn="l">
              <a:lnSpc>
                <a:spcPct val="90000"/>
              </a:lnSpc>
              <a:spcBef>
                <a:spcPts val="375"/>
              </a:spcBef>
              <a:spcAft>
                <a:spcPts val="0"/>
              </a:spcAft>
              <a:buClr>
                <a:schemeClr val="lt1"/>
              </a:buClr>
              <a:buSzPts val="1650"/>
              <a:buFont typeface="Courier New"/>
              <a:buChar char="o"/>
              <a:defRPr b="0">
                <a:solidFill>
                  <a:schemeClr val="lt1"/>
                </a:solidFill>
              </a:defRPr>
            </a:lvl2pPr>
            <a:lvl3pPr indent="-323850" lvl="2" marL="1371600" algn="l">
              <a:lnSpc>
                <a:spcPct val="90000"/>
              </a:lnSpc>
              <a:spcBef>
                <a:spcPts val="375"/>
              </a:spcBef>
              <a:spcAft>
                <a:spcPts val="0"/>
              </a:spcAft>
              <a:buClr>
                <a:schemeClr val="lt1"/>
              </a:buClr>
              <a:buSzPts val="1500"/>
              <a:buFont typeface="Noto Sans Symbols"/>
              <a:buChar char="▪"/>
              <a:defRPr b="0">
                <a:solidFill>
                  <a:schemeClr val="lt1"/>
                </a:solidFill>
              </a:defRPr>
            </a:lvl3pPr>
            <a:lvl4pPr indent="-314325" lvl="3" marL="1828800" algn="l">
              <a:lnSpc>
                <a:spcPct val="90000"/>
              </a:lnSpc>
              <a:spcBef>
                <a:spcPts val="375"/>
              </a:spcBef>
              <a:spcAft>
                <a:spcPts val="0"/>
              </a:spcAft>
              <a:buClr>
                <a:schemeClr val="lt1"/>
              </a:buClr>
              <a:buSzPts val="1350"/>
              <a:buFont typeface="Noto Sans Symbols"/>
              <a:buChar char="⮚"/>
              <a:defRPr b="0">
                <a:solidFill>
                  <a:schemeClr val="lt1"/>
                </a:solidFill>
              </a:defRPr>
            </a:lvl4pPr>
            <a:lvl5pPr indent="-314325" lvl="4" marL="2286000" algn="l">
              <a:lnSpc>
                <a:spcPct val="90000"/>
              </a:lnSpc>
              <a:spcBef>
                <a:spcPts val="375"/>
              </a:spcBef>
              <a:spcAft>
                <a:spcPts val="0"/>
              </a:spcAft>
              <a:buClr>
                <a:schemeClr val="lt1"/>
              </a:buClr>
              <a:buSzPts val="1350"/>
              <a:buFont typeface="Noto Sans Symbols"/>
              <a:buChar char="❖"/>
              <a:defRPr b="0">
                <a:solidFill>
                  <a:schemeClr val="lt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losing Page with Text">
  <p:cSld name="11_Closing Page with Text">
    <p:bg>
      <p:bgPr>
        <a:blipFill>
          <a:blip r:embed="rId2">
            <a:alphaModFix/>
          </a:blip>
          <a:stretch>
            <a:fillRect/>
          </a:stretch>
        </a:blipFill>
      </p:bgPr>
    </p:bg>
    <p:spTree>
      <p:nvGrpSpPr>
        <p:cNvPr id="54" name="Shape 5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losing Page">
  <p:cSld name="12_Closing Page">
    <p:bg>
      <p:bgPr>
        <a:blipFill>
          <a:blip r:embed="rId2">
            <a:alphaModFix/>
          </a:blip>
          <a:stretch>
            <a:fillRect/>
          </a:stretch>
        </a:blipFill>
      </p:bgPr>
    </p:bg>
    <p:spTree>
      <p:nvGrpSpPr>
        <p:cNvPr id="55" name="Shape 5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Slide">
  <p:cSld name="2_TitleSlide">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17"/>
          <p:cNvSpPr txBox="1"/>
          <p:nvPr>
            <p:ph idx="12" type="sldNum"/>
          </p:nvPr>
        </p:nvSpPr>
        <p:spPr>
          <a:xfrm>
            <a:off x="6845440" y="4804755"/>
            <a:ext cx="2057400" cy="1995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2E2925"/>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2E2925"/>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2E2925"/>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2E2925"/>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2E2925"/>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2E2925"/>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2E2925"/>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2E2925"/>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2E2925"/>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18" name="Google Shape;18;p17"/>
          <p:cNvSpPr txBox="1"/>
          <p:nvPr>
            <p:ph type="title"/>
          </p:nvPr>
        </p:nvSpPr>
        <p:spPr>
          <a:xfrm>
            <a:off x="221065" y="1169964"/>
            <a:ext cx="8681635" cy="515535"/>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3200"/>
              <a:buFont typeface="Arial"/>
              <a:buNone/>
              <a:defRPr b="1" i="0" sz="32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p:cSld name="3_Content">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p15"/>
          <p:cNvSpPr txBox="1"/>
          <p:nvPr>
            <p:ph idx="12" type="sldNum"/>
          </p:nvPr>
        </p:nvSpPr>
        <p:spPr>
          <a:xfrm>
            <a:off x="6845440" y="4804755"/>
            <a:ext cx="2057400" cy="1995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2E2925"/>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2E2925"/>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2E2925"/>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2E2925"/>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2E2925"/>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2E2925"/>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2E2925"/>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2E2925"/>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2E2925"/>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21" name="Google Shape;21;p15"/>
          <p:cNvSpPr txBox="1"/>
          <p:nvPr>
            <p:ph idx="1" type="body"/>
          </p:nvPr>
        </p:nvSpPr>
        <p:spPr>
          <a:xfrm>
            <a:off x="221064" y="1457093"/>
            <a:ext cx="8681776" cy="32380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rgbClr val="2E2925"/>
              </a:buClr>
              <a:buSzPts val="1800"/>
              <a:buChar char="•"/>
              <a:defRPr b="0">
                <a:solidFill>
                  <a:srgbClr val="2E2925"/>
                </a:solidFill>
              </a:defRPr>
            </a:lvl1pPr>
            <a:lvl2pPr indent="-333375" lvl="1" marL="914400" algn="l">
              <a:lnSpc>
                <a:spcPct val="90000"/>
              </a:lnSpc>
              <a:spcBef>
                <a:spcPts val="375"/>
              </a:spcBef>
              <a:spcAft>
                <a:spcPts val="0"/>
              </a:spcAft>
              <a:buClr>
                <a:srgbClr val="2E2925"/>
              </a:buClr>
              <a:buSzPts val="1650"/>
              <a:buFont typeface="Courier New"/>
              <a:buChar char="o"/>
              <a:defRPr b="0">
                <a:solidFill>
                  <a:srgbClr val="2E2925"/>
                </a:solidFill>
              </a:defRPr>
            </a:lvl2pPr>
            <a:lvl3pPr indent="-323850" lvl="2" marL="1371600" algn="l">
              <a:lnSpc>
                <a:spcPct val="90000"/>
              </a:lnSpc>
              <a:spcBef>
                <a:spcPts val="375"/>
              </a:spcBef>
              <a:spcAft>
                <a:spcPts val="0"/>
              </a:spcAft>
              <a:buClr>
                <a:srgbClr val="2E2925"/>
              </a:buClr>
              <a:buSzPts val="1500"/>
              <a:buFont typeface="Noto Sans Symbols"/>
              <a:buChar char="▪"/>
              <a:defRPr b="0">
                <a:solidFill>
                  <a:srgbClr val="2E2925"/>
                </a:solidFill>
              </a:defRPr>
            </a:lvl3pPr>
            <a:lvl4pPr indent="-314325" lvl="3" marL="1828800" algn="l">
              <a:lnSpc>
                <a:spcPct val="90000"/>
              </a:lnSpc>
              <a:spcBef>
                <a:spcPts val="375"/>
              </a:spcBef>
              <a:spcAft>
                <a:spcPts val="0"/>
              </a:spcAft>
              <a:buClr>
                <a:srgbClr val="2E2925"/>
              </a:buClr>
              <a:buSzPts val="1350"/>
              <a:buFont typeface="Noto Sans Symbols"/>
              <a:buChar char="⮚"/>
              <a:defRPr b="0">
                <a:solidFill>
                  <a:srgbClr val="2E2925"/>
                </a:solidFill>
              </a:defRPr>
            </a:lvl4pPr>
            <a:lvl5pPr indent="-314325" lvl="4" marL="2286000" algn="l">
              <a:lnSpc>
                <a:spcPct val="90000"/>
              </a:lnSpc>
              <a:spcBef>
                <a:spcPts val="375"/>
              </a:spcBef>
              <a:spcAft>
                <a:spcPts val="0"/>
              </a:spcAft>
              <a:buClr>
                <a:srgbClr val="2E2925"/>
              </a:buClr>
              <a:buSzPts val="1350"/>
              <a:buFont typeface="Noto Sans Symbols"/>
              <a:buChar char="❖"/>
              <a:defRPr b="0">
                <a:solidFill>
                  <a:srgbClr val="2E2925"/>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2" name="Google Shape;22;p15"/>
          <p:cNvSpPr txBox="1"/>
          <p:nvPr>
            <p:ph type="title"/>
          </p:nvPr>
        </p:nvSpPr>
        <p:spPr>
          <a:xfrm>
            <a:off x="221065" y="369948"/>
            <a:ext cx="8681635" cy="508539"/>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3200"/>
              <a:buFont typeface="Arial"/>
              <a:buNone/>
              <a:defRPr b="1" i="0" sz="32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wo Column Content">
  <p:cSld name="4_Two Column Content">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18"/>
          <p:cNvSpPr txBox="1"/>
          <p:nvPr>
            <p:ph idx="1" type="body"/>
          </p:nvPr>
        </p:nvSpPr>
        <p:spPr>
          <a:xfrm>
            <a:off x="482958" y="1020112"/>
            <a:ext cx="4018210" cy="365492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rgbClr val="2E2925"/>
              </a:buClr>
              <a:buSzPts val="1800"/>
              <a:buChar char="•"/>
              <a:defRPr b="0">
                <a:solidFill>
                  <a:srgbClr val="2E2925"/>
                </a:solidFill>
              </a:defRPr>
            </a:lvl1pPr>
            <a:lvl2pPr indent="-333375" lvl="1" marL="914400" algn="l">
              <a:lnSpc>
                <a:spcPct val="90000"/>
              </a:lnSpc>
              <a:spcBef>
                <a:spcPts val="375"/>
              </a:spcBef>
              <a:spcAft>
                <a:spcPts val="0"/>
              </a:spcAft>
              <a:buClr>
                <a:srgbClr val="2E2925"/>
              </a:buClr>
              <a:buSzPts val="1650"/>
              <a:buFont typeface="Courier New"/>
              <a:buChar char="o"/>
              <a:defRPr b="0">
                <a:solidFill>
                  <a:srgbClr val="2E2925"/>
                </a:solidFill>
              </a:defRPr>
            </a:lvl2pPr>
            <a:lvl3pPr indent="-323850" lvl="2" marL="1371600" algn="l">
              <a:lnSpc>
                <a:spcPct val="90000"/>
              </a:lnSpc>
              <a:spcBef>
                <a:spcPts val="375"/>
              </a:spcBef>
              <a:spcAft>
                <a:spcPts val="0"/>
              </a:spcAft>
              <a:buClr>
                <a:srgbClr val="2E2925"/>
              </a:buClr>
              <a:buSzPts val="1500"/>
              <a:buFont typeface="Noto Sans Symbols"/>
              <a:buChar char="▪"/>
              <a:defRPr b="0">
                <a:solidFill>
                  <a:srgbClr val="2E2925"/>
                </a:solidFill>
              </a:defRPr>
            </a:lvl3pPr>
            <a:lvl4pPr indent="-314325" lvl="3" marL="1828800" algn="l">
              <a:lnSpc>
                <a:spcPct val="90000"/>
              </a:lnSpc>
              <a:spcBef>
                <a:spcPts val="375"/>
              </a:spcBef>
              <a:spcAft>
                <a:spcPts val="0"/>
              </a:spcAft>
              <a:buClr>
                <a:srgbClr val="2E2925"/>
              </a:buClr>
              <a:buSzPts val="1350"/>
              <a:buFont typeface="Noto Sans Symbols"/>
              <a:buChar char="⮚"/>
              <a:defRPr b="0">
                <a:solidFill>
                  <a:srgbClr val="2E2925"/>
                </a:solidFill>
              </a:defRPr>
            </a:lvl4pPr>
            <a:lvl5pPr indent="-314325" lvl="4" marL="2286000" algn="l">
              <a:lnSpc>
                <a:spcPct val="90000"/>
              </a:lnSpc>
              <a:spcBef>
                <a:spcPts val="375"/>
              </a:spcBef>
              <a:spcAft>
                <a:spcPts val="0"/>
              </a:spcAft>
              <a:buClr>
                <a:srgbClr val="2E2925"/>
              </a:buClr>
              <a:buSzPts val="1350"/>
              <a:buFont typeface="Noto Sans Symbols"/>
              <a:buChar char="❖"/>
              <a:defRPr b="0">
                <a:solidFill>
                  <a:srgbClr val="2E2925"/>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5" name="Google Shape;25;p18"/>
          <p:cNvSpPr txBox="1"/>
          <p:nvPr>
            <p:ph idx="2" type="body"/>
          </p:nvPr>
        </p:nvSpPr>
        <p:spPr>
          <a:xfrm>
            <a:off x="4642836" y="1020112"/>
            <a:ext cx="4018206" cy="36549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rgbClr val="2E2925"/>
              </a:buClr>
              <a:buSzPts val="1800"/>
              <a:buChar char="•"/>
              <a:defRPr b="0">
                <a:solidFill>
                  <a:srgbClr val="2E2925"/>
                </a:solidFill>
              </a:defRPr>
            </a:lvl1pPr>
            <a:lvl2pPr indent="-333375" lvl="1" marL="914400" algn="l">
              <a:lnSpc>
                <a:spcPct val="90000"/>
              </a:lnSpc>
              <a:spcBef>
                <a:spcPts val="375"/>
              </a:spcBef>
              <a:spcAft>
                <a:spcPts val="0"/>
              </a:spcAft>
              <a:buClr>
                <a:srgbClr val="2E2925"/>
              </a:buClr>
              <a:buSzPts val="1650"/>
              <a:buFont typeface="Courier New"/>
              <a:buChar char="o"/>
              <a:defRPr b="0">
                <a:solidFill>
                  <a:srgbClr val="2E2925"/>
                </a:solidFill>
              </a:defRPr>
            </a:lvl2pPr>
            <a:lvl3pPr indent="-323850" lvl="2" marL="1371600" algn="l">
              <a:lnSpc>
                <a:spcPct val="90000"/>
              </a:lnSpc>
              <a:spcBef>
                <a:spcPts val="375"/>
              </a:spcBef>
              <a:spcAft>
                <a:spcPts val="0"/>
              </a:spcAft>
              <a:buClr>
                <a:srgbClr val="2E2925"/>
              </a:buClr>
              <a:buSzPts val="1500"/>
              <a:buFont typeface="Noto Sans Symbols"/>
              <a:buChar char="▪"/>
              <a:defRPr b="0">
                <a:solidFill>
                  <a:srgbClr val="2E2925"/>
                </a:solidFill>
              </a:defRPr>
            </a:lvl3pPr>
            <a:lvl4pPr indent="-314325" lvl="3" marL="1828800" algn="l">
              <a:lnSpc>
                <a:spcPct val="90000"/>
              </a:lnSpc>
              <a:spcBef>
                <a:spcPts val="375"/>
              </a:spcBef>
              <a:spcAft>
                <a:spcPts val="0"/>
              </a:spcAft>
              <a:buClr>
                <a:srgbClr val="2E2925"/>
              </a:buClr>
              <a:buSzPts val="1350"/>
              <a:buFont typeface="Noto Sans Symbols"/>
              <a:buChar char="⮚"/>
              <a:defRPr b="0">
                <a:solidFill>
                  <a:srgbClr val="2E2925"/>
                </a:solidFill>
              </a:defRPr>
            </a:lvl4pPr>
            <a:lvl5pPr indent="-314325" lvl="4" marL="2286000" algn="l">
              <a:lnSpc>
                <a:spcPct val="90000"/>
              </a:lnSpc>
              <a:spcBef>
                <a:spcPts val="375"/>
              </a:spcBef>
              <a:spcAft>
                <a:spcPts val="0"/>
              </a:spcAft>
              <a:buClr>
                <a:srgbClr val="2E2925"/>
              </a:buClr>
              <a:buSzPts val="1350"/>
              <a:buFont typeface="Noto Sans Symbols"/>
              <a:buChar char="❖"/>
              <a:defRPr b="0">
                <a:solidFill>
                  <a:srgbClr val="2E2925"/>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6" name="Google Shape;26;p18"/>
          <p:cNvSpPr txBox="1"/>
          <p:nvPr>
            <p:ph type="title"/>
          </p:nvPr>
        </p:nvSpPr>
        <p:spPr>
          <a:xfrm>
            <a:off x="482958" y="450057"/>
            <a:ext cx="8178084" cy="472571"/>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rgbClr val="2E2925"/>
              </a:buClr>
              <a:buSzPts val="3200"/>
              <a:buFont typeface="Arial"/>
              <a:buNone/>
              <a:defRPr b="1" i="0" sz="3200">
                <a:solidFill>
                  <a:srgbClr val="2E2925"/>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8"/>
          <p:cNvSpPr txBox="1"/>
          <p:nvPr>
            <p:ph idx="12" type="sldNum"/>
          </p:nvPr>
        </p:nvSpPr>
        <p:spPr>
          <a:xfrm>
            <a:off x="6845440" y="4856213"/>
            <a:ext cx="2057400" cy="1995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wo Column Content">
  <p:cSld name="5_Two Column Content">
    <p:bg>
      <p:bgPr>
        <a:blipFill>
          <a:blip r:embed="rId2">
            <a:alphaModFix/>
          </a:blip>
          <a:stretch>
            <a:fillRect/>
          </a:stretch>
        </a:blipFill>
      </p:bgPr>
    </p:bg>
    <p:spTree>
      <p:nvGrpSpPr>
        <p:cNvPr id="28" name="Shape 28"/>
        <p:cNvGrpSpPr/>
        <p:nvPr/>
      </p:nvGrpSpPr>
      <p:grpSpPr>
        <a:xfrm>
          <a:off x="0" y="0"/>
          <a:ext cx="0" cy="0"/>
          <a:chOff x="0" y="0"/>
          <a:chExt cx="0" cy="0"/>
        </a:xfrm>
      </p:grpSpPr>
      <p:sp>
        <p:nvSpPr>
          <p:cNvPr id="29" name="Google Shape;29;p19"/>
          <p:cNvSpPr txBox="1"/>
          <p:nvPr>
            <p:ph idx="1" type="body"/>
          </p:nvPr>
        </p:nvSpPr>
        <p:spPr>
          <a:xfrm>
            <a:off x="221066" y="1020112"/>
            <a:ext cx="4226391" cy="353664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rgbClr val="2E2925"/>
              </a:buClr>
              <a:buSzPts val="1800"/>
              <a:buChar char="•"/>
              <a:defRPr b="0">
                <a:solidFill>
                  <a:srgbClr val="2E2925"/>
                </a:solidFill>
              </a:defRPr>
            </a:lvl1pPr>
            <a:lvl2pPr indent="-333375" lvl="1" marL="914400" algn="l">
              <a:lnSpc>
                <a:spcPct val="90000"/>
              </a:lnSpc>
              <a:spcBef>
                <a:spcPts val="375"/>
              </a:spcBef>
              <a:spcAft>
                <a:spcPts val="0"/>
              </a:spcAft>
              <a:buClr>
                <a:srgbClr val="2E2925"/>
              </a:buClr>
              <a:buSzPts val="1650"/>
              <a:buFont typeface="Courier New"/>
              <a:buChar char="o"/>
              <a:defRPr b="0">
                <a:solidFill>
                  <a:srgbClr val="2E2925"/>
                </a:solidFill>
              </a:defRPr>
            </a:lvl2pPr>
            <a:lvl3pPr indent="-323850" lvl="2" marL="1371600" algn="l">
              <a:lnSpc>
                <a:spcPct val="90000"/>
              </a:lnSpc>
              <a:spcBef>
                <a:spcPts val="375"/>
              </a:spcBef>
              <a:spcAft>
                <a:spcPts val="0"/>
              </a:spcAft>
              <a:buClr>
                <a:srgbClr val="2E2925"/>
              </a:buClr>
              <a:buSzPts val="1500"/>
              <a:buFont typeface="Noto Sans Symbols"/>
              <a:buChar char="▪"/>
              <a:defRPr b="0">
                <a:solidFill>
                  <a:srgbClr val="2E2925"/>
                </a:solidFill>
              </a:defRPr>
            </a:lvl3pPr>
            <a:lvl4pPr indent="-314325" lvl="3" marL="1828800" algn="l">
              <a:lnSpc>
                <a:spcPct val="90000"/>
              </a:lnSpc>
              <a:spcBef>
                <a:spcPts val="375"/>
              </a:spcBef>
              <a:spcAft>
                <a:spcPts val="0"/>
              </a:spcAft>
              <a:buClr>
                <a:srgbClr val="2E2925"/>
              </a:buClr>
              <a:buSzPts val="1350"/>
              <a:buFont typeface="Noto Sans Symbols"/>
              <a:buChar char="⮚"/>
              <a:defRPr b="0">
                <a:solidFill>
                  <a:srgbClr val="2E2925"/>
                </a:solidFill>
              </a:defRPr>
            </a:lvl4pPr>
            <a:lvl5pPr indent="-314325" lvl="4" marL="2286000" algn="l">
              <a:lnSpc>
                <a:spcPct val="90000"/>
              </a:lnSpc>
              <a:spcBef>
                <a:spcPts val="375"/>
              </a:spcBef>
              <a:spcAft>
                <a:spcPts val="0"/>
              </a:spcAft>
              <a:buClr>
                <a:srgbClr val="2E2925"/>
              </a:buClr>
              <a:buSzPts val="1350"/>
              <a:buFont typeface="Noto Sans Symbols"/>
              <a:buChar char="❖"/>
              <a:defRPr b="0">
                <a:solidFill>
                  <a:srgbClr val="2E2925"/>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0" name="Google Shape;30;p19"/>
          <p:cNvSpPr txBox="1"/>
          <p:nvPr>
            <p:ph idx="2" type="body"/>
          </p:nvPr>
        </p:nvSpPr>
        <p:spPr>
          <a:xfrm>
            <a:off x="4696544" y="1020113"/>
            <a:ext cx="4206156" cy="353664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rgbClr val="2E2925"/>
              </a:buClr>
              <a:buSzPts val="1800"/>
              <a:buChar char="•"/>
              <a:defRPr b="0">
                <a:solidFill>
                  <a:srgbClr val="2E2925"/>
                </a:solidFill>
              </a:defRPr>
            </a:lvl1pPr>
            <a:lvl2pPr indent="-333375" lvl="1" marL="914400" algn="l">
              <a:lnSpc>
                <a:spcPct val="90000"/>
              </a:lnSpc>
              <a:spcBef>
                <a:spcPts val="375"/>
              </a:spcBef>
              <a:spcAft>
                <a:spcPts val="0"/>
              </a:spcAft>
              <a:buClr>
                <a:srgbClr val="2E2925"/>
              </a:buClr>
              <a:buSzPts val="1650"/>
              <a:buFont typeface="Courier New"/>
              <a:buChar char="o"/>
              <a:defRPr b="0">
                <a:solidFill>
                  <a:srgbClr val="2E2925"/>
                </a:solidFill>
              </a:defRPr>
            </a:lvl2pPr>
            <a:lvl3pPr indent="-323850" lvl="2" marL="1371600" algn="l">
              <a:lnSpc>
                <a:spcPct val="90000"/>
              </a:lnSpc>
              <a:spcBef>
                <a:spcPts val="375"/>
              </a:spcBef>
              <a:spcAft>
                <a:spcPts val="0"/>
              </a:spcAft>
              <a:buClr>
                <a:srgbClr val="2E2925"/>
              </a:buClr>
              <a:buSzPts val="1500"/>
              <a:buFont typeface="Noto Sans Symbols"/>
              <a:buChar char="▪"/>
              <a:defRPr b="0">
                <a:solidFill>
                  <a:srgbClr val="2E2925"/>
                </a:solidFill>
              </a:defRPr>
            </a:lvl3pPr>
            <a:lvl4pPr indent="-314325" lvl="3" marL="1828800" algn="l">
              <a:lnSpc>
                <a:spcPct val="90000"/>
              </a:lnSpc>
              <a:spcBef>
                <a:spcPts val="375"/>
              </a:spcBef>
              <a:spcAft>
                <a:spcPts val="0"/>
              </a:spcAft>
              <a:buClr>
                <a:srgbClr val="2E2925"/>
              </a:buClr>
              <a:buSzPts val="1350"/>
              <a:buFont typeface="Noto Sans Symbols"/>
              <a:buChar char="⮚"/>
              <a:defRPr b="0">
                <a:solidFill>
                  <a:srgbClr val="2E2925"/>
                </a:solidFill>
              </a:defRPr>
            </a:lvl4pPr>
            <a:lvl5pPr indent="-314325" lvl="4" marL="2286000" algn="l">
              <a:lnSpc>
                <a:spcPct val="90000"/>
              </a:lnSpc>
              <a:spcBef>
                <a:spcPts val="375"/>
              </a:spcBef>
              <a:spcAft>
                <a:spcPts val="0"/>
              </a:spcAft>
              <a:buClr>
                <a:srgbClr val="2E2925"/>
              </a:buClr>
              <a:buSzPts val="1350"/>
              <a:buFont typeface="Noto Sans Symbols"/>
              <a:buChar char="❖"/>
              <a:defRPr b="0">
                <a:solidFill>
                  <a:srgbClr val="2E2925"/>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1" name="Google Shape;31;p19"/>
          <p:cNvSpPr txBox="1"/>
          <p:nvPr>
            <p:ph idx="12" type="sldNum"/>
          </p:nvPr>
        </p:nvSpPr>
        <p:spPr>
          <a:xfrm>
            <a:off x="6845440" y="4856213"/>
            <a:ext cx="2057400" cy="1995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32" name="Google Shape;32;p19"/>
          <p:cNvSpPr txBox="1"/>
          <p:nvPr>
            <p:ph type="title"/>
          </p:nvPr>
        </p:nvSpPr>
        <p:spPr>
          <a:xfrm>
            <a:off x="221065" y="369948"/>
            <a:ext cx="8681635" cy="508539"/>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rgbClr val="EE7421"/>
              </a:buClr>
              <a:buSzPts val="3200"/>
              <a:buFont typeface="Arial"/>
              <a:buNone/>
              <a:defRPr b="1" i="0" sz="3200">
                <a:solidFill>
                  <a:srgbClr val="EE742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ontent">
  <p:cSld name="6_Content">
    <p:bg>
      <p:bgPr>
        <a:blipFill>
          <a:blip r:embed="rId2">
            <a:alphaModFix/>
          </a:blip>
          <a:stretch>
            <a:fillRect/>
          </a:stretch>
        </a:blipFill>
      </p:bgPr>
    </p:bg>
    <p:spTree>
      <p:nvGrpSpPr>
        <p:cNvPr id="33" name="Shape 33"/>
        <p:cNvGrpSpPr/>
        <p:nvPr/>
      </p:nvGrpSpPr>
      <p:grpSpPr>
        <a:xfrm>
          <a:off x="0" y="0"/>
          <a:ext cx="0" cy="0"/>
          <a:chOff x="0" y="0"/>
          <a:chExt cx="0" cy="0"/>
        </a:xfrm>
      </p:grpSpPr>
      <p:sp>
        <p:nvSpPr>
          <p:cNvPr id="34" name="Google Shape;34;p20"/>
          <p:cNvSpPr txBox="1"/>
          <p:nvPr>
            <p:ph idx="12" type="sldNum"/>
          </p:nvPr>
        </p:nvSpPr>
        <p:spPr>
          <a:xfrm>
            <a:off x="6845440" y="4880955"/>
            <a:ext cx="2057400" cy="1995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35" name="Google Shape;35;p20"/>
          <p:cNvSpPr txBox="1"/>
          <p:nvPr>
            <p:ph idx="1" type="body"/>
          </p:nvPr>
        </p:nvSpPr>
        <p:spPr>
          <a:xfrm>
            <a:off x="221065" y="1063412"/>
            <a:ext cx="8681635" cy="350181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b="0">
                <a:solidFill>
                  <a:schemeClr val="dk1"/>
                </a:solidFill>
              </a:defRPr>
            </a:lvl1pPr>
            <a:lvl2pPr indent="-333375" lvl="1" marL="914400" algn="l">
              <a:lnSpc>
                <a:spcPct val="90000"/>
              </a:lnSpc>
              <a:spcBef>
                <a:spcPts val="375"/>
              </a:spcBef>
              <a:spcAft>
                <a:spcPts val="0"/>
              </a:spcAft>
              <a:buClr>
                <a:schemeClr val="dk1"/>
              </a:buClr>
              <a:buSzPts val="1650"/>
              <a:buFont typeface="Courier New"/>
              <a:buChar char="o"/>
              <a:defRPr b="0">
                <a:solidFill>
                  <a:schemeClr val="dk1"/>
                </a:solidFill>
              </a:defRPr>
            </a:lvl2pPr>
            <a:lvl3pPr indent="-323850" lvl="2" marL="1371600" algn="l">
              <a:lnSpc>
                <a:spcPct val="90000"/>
              </a:lnSpc>
              <a:spcBef>
                <a:spcPts val="375"/>
              </a:spcBef>
              <a:spcAft>
                <a:spcPts val="0"/>
              </a:spcAft>
              <a:buClr>
                <a:schemeClr val="dk1"/>
              </a:buClr>
              <a:buSzPts val="1500"/>
              <a:buFont typeface="Noto Sans Symbols"/>
              <a:buChar char="▪"/>
              <a:defRPr b="0">
                <a:solidFill>
                  <a:schemeClr val="dk1"/>
                </a:solidFill>
              </a:defRPr>
            </a:lvl3pPr>
            <a:lvl4pPr indent="-314325" lvl="3" marL="1828800" algn="l">
              <a:lnSpc>
                <a:spcPct val="90000"/>
              </a:lnSpc>
              <a:spcBef>
                <a:spcPts val="375"/>
              </a:spcBef>
              <a:spcAft>
                <a:spcPts val="0"/>
              </a:spcAft>
              <a:buClr>
                <a:schemeClr val="dk1"/>
              </a:buClr>
              <a:buSzPts val="1350"/>
              <a:buFont typeface="Noto Sans Symbols"/>
              <a:buChar char="⮚"/>
              <a:defRPr b="0">
                <a:solidFill>
                  <a:schemeClr val="dk1"/>
                </a:solidFill>
              </a:defRPr>
            </a:lvl4pPr>
            <a:lvl5pPr indent="-314325" lvl="4" marL="2286000" algn="l">
              <a:lnSpc>
                <a:spcPct val="90000"/>
              </a:lnSpc>
              <a:spcBef>
                <a:spcPts val="375"/>
              </a:spcBef>
              <a:spcAft>
                <a:spcPts val="0"/>
              </a:spcAft>
              <a:buClr>
                <a:schemeClr val="dk1"/>
              </a:buClr>
              <a:buSzPts val="1350"/>
              <a:buFont typeface="Noto Sans Symbols"/>
              <a:buChar char="❖"/>
              <a:defRPr b="0">
                <a:solidFill>
                  <a:schemeClr val="dk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6" name="Google Shape;36;p20"/>
          <p:cNvSpPr txBox="1"/>
          <p:nvPr>
            <p:ph type="title"/>
          </p:nvPr>
        </p:nvSpPr>
        <p:spPr>
          <a:xfrm>
            <a:off x="221065" y="524696"/>
            <a:ext cx="8681635" cy="508539"/>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rgbClr val="0099A7"/>
              </a:buClr>
              <a:buSzPts val="3200"/>
              <a:buFont typeface="Arial"/>
              <a:buNone/>
              <a:defRPr b="1" i="0" sz="3200">
                <a:solidFill>
                  <a:srgbClr val="0099A7"/>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wo Column Content">
  <p:cSld name="7_Two Column Content">
    <p:bg>
      <p:bgPr>
        <a:blipFill>
          <a:blip r:embed="rId2">
            <a:alphaModFix/>
          </a:blip>
          <a:stretch>
            <a:fillRect/>
          </a:stretch>
        </a:blipFill>
      </p:bgPr>
    </p:bg>
    <p:spTree>
      <p:nvGrpSpPr>
        <p:cNvPr id="37" name="Shape 37"/>
        <p:cNvGrpSpPr/>
        <p:nvPr/>
      </p:nvGrpSpPr>
      <p:grpSpPr>
        <a:xfrm>
          <a:off x="0" y="0"/>
          <a:ext cx="0" cy="0"/>
          <a:chOff x="0" y="0"/>
          <a:chExt cx="0" cy="0"/>
        </a:xfrm>
      </p:grpSpPr>
      <p:sp>
        <p:nvSpPr>
          <p:cNvPr id="38" name="Google Shape;38;p21"/>
          <p:cNvSpPr/>
          <p:nvPr>
            <p:ph idx="2" type="pic"/>
          </p:nvPr>
        </p:nvSpPr>
        <p:spPr>
          <a:xfrm>
            <a:off x="1931157" y="1119435"/>
            <a:ext cx="3368531" cy="3496756"/>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750"/>
              </a:spcBef>
              <a:spcAft>
                <a:spcPts val="0"/>
              </a:spcAft>
              <a:buClr>
                <a:schemeClr val="lt1"/>
              </a:buClr>
              <a:buSzPts val="2400"/>
              <a:buFont typeface="Arial"/>
              <a:buNone/>
              <a:defRPr b="1" i="0" sz="2400" u="none" cap="none" strike="noStrike">
                <a:solidFill>
                  <a:schemeClr val="lt1"/>
                </a:solidFill>
                <a:latin typeface="Open Sans"/>
                <a:ea typeface="Open Sans"/>
                <a:cs typeface="Open Sans"/>
                <a:sym typeface="Open Sans"/>
              </a:defRPr>
            </a:lvl1pPr>
            <a:lvl2pPr lvl="1" marR="0" rtl="0" algn="l">
              <a:lnSpc>
                <a:spcPct val="90000"/>
              </a:lnSpc>
              <a:spcBef>
                <a:spcPts val="375"/>
              </a:spcBef>
              <a:spcAft>
                <a:spcPts val="0"/>
              </a:spcAft>
              <a:buClr>
                <a:schemeClr val="lt1"/>
              </a:buClr>
              <a:buSzPts val="2100"/>
              <a:buFont typeface="Arial"/>
              <a:buNone/>
              <a:defRPr b="0" i="0" sz="2100" u="none" cap="none" strike="noStrike">
                <a:solidFill>
                  <a:schemeClr val="lt1"/>
                </a:solidFill>
                <a:latin typeface="Open Sans"/>
                <a:ea typeface="Open Sans"/>
                <a:cs typeface="Open Sans"/>
                <a:sym typeface="Open Sans"/>
              </a:defRPr>
            </a:lvl2pPr>
            <a:lvl3pPr lvl="2" marR="0" rtl="0" algn="l">
              <a:lnSpc>
                <a:spcPct val="90000"/>
              </a:lnSpc>
              <a:spcBef>
                <a:spcPts val="375"/>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3pPr>
            <a:lvl4pPr lvl="3"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Open Sans"/>
                <a:ea typeface="Open Sans"/>
                <a:cs typeface="Open Sans"/>
                <a:sym typeface="Open Sans"/>
              </a:defRPr>
            </a:lvl4pPr>
            <a:lvl5pPr lvl="4"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Open Sans"/>
                <a:ea typeface="Open Sans"/>
                <a:cs typeface="Open Sans"/>
                <a:sym typeface="Open Sans"/>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39" name="Google Shape;39;p21"/>
          <p:cNvSpPr txBox="1"/>
          <p:nvPr>
            <p:ph idx="1" type="body"/>
          </p:nvPr>
        </p:nvSpPr>
        <p:spPr>
          <a:xfrm>
            <a:off x="5534168" y="1119947"/>
            <a:ext cx="3368531" cy="349618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rgbClr val="2E2925"/>
              </a:buClr>
              <a:buSzPts val="1800"/>
              <a:buChar char="•"/>
              <a:defRPr b="0">
                <a:solidFill>
                  <a:srgbClr val="2E2925"/>
                </a:solidFill>
              </a:defRPr>
            </a:lvl1pPr>
            <a:lvl2pPr indent="-333375" lvl="1" marL="914400" algn="l">
              <a:lnSpc>
                <a:spcPct val="90000"/>
              </a:lnSpc>
              <a:spcBef>
                <a:spcPts val="375"/>
              </a:spcBef>
              <a:spcAft>
                <a:spcPts val="0"/>
              </a:spcAft>
              <a:buClr>
                <a:srgbClr val="2E2925"/>
              </a:buClr>
              <a:buSzPts val="1650"/>
              <a:buFont typeface="Courier New"/>
              <a:buChar char="o"/>
              <a:defRPr b="0">
                <a:solidFill>
                  <a:srgbClr val="2E2925"/>
                </a:solidFill>
              </a:defRPr>
            </a:lvl2pPr>
            <a:lvl3pPr indent="-323850" lvl="2" marL="1371600" algn="l">
              <a:lnSpc>
                <a:spcPct val="90000"/>
              </a:lnSpc>
              <a:spcBef>
                <a:spcPts val="375"/>
              </a:spcBef>
              <a:spcAft>
                <a:spcPts val="0"/>
              </a:spcAft>
              <a:buClr>
                <a:srgbClr val="2E2925"/>
              </a:buClr>
              <a:buSzPts val="1500"/>
              <a:buFont typeface="Noto Sans Symbols"/>
              <a:buChar char="▪"/>
              <a:defRPr b="0">
                <a:solidFill>
                  <a:srgbClr val="2E2925"/>
                </a:solidFill>
              </a:defRPr>
            </a:lvl3pPr>
            <a:lvl4pPr indent="-314325" lvl="3" marL="1828800" algn="l">
              <a:lnSpc>
                <a:spcPct val="90000"/>
              </a:lnSpc>
              <a:spcBef>
                <a:spcPts val="375"/>
              </a:spcBef>
              <a:spcAft>
                <a:spcPts val="0"/>
              </a:spcAft>
              <a:buClr>
                <a:srgbClr val="2E2925"/>
              </a:buClr>
              <a:buSzPts val="1350"/>
              <a:buFont typeface="Noto Sans Symbols"/>
              <a:buChar char="⮚"/>
              <a:defRPr b="0">
                <a:solidFill>
                  <a:srgbClr val="2E2925"/>
                </a:solidFill>
              </a:defRPr>
            </a:lvl4pPr>
            <a:lvl5pPr indent="-314325" lvl="4" marL="2286000" algn="l">
              <a:lnSpc>
                <a:spcPct val="90000"/>
              </a:lnSpc>
              <a:spcBef>
                <a:spcPts val="375"/>
              </a:spcBef>
              <a:spcAft>
                <a:spcPts val="0"/>
              </a:spcAft>
              <a:buClr>
                <a:srgbClr val="2E2925"/>
              </a:buClr>
              <a:buSzPts val="1350"/>
              <a:buFont typeface="Noto Sans Symbols"/>
              <a:buChar char="❖"/>
              <a:defRPr b="0">
                <a:solidFill>
                  <a:srgbClr val="2E2925"/>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0" name="Google Shape;40;p21"/>
          <p:cNvSpPr txBox="1"/>
          <p:nvPr>
            <p:ph idx="12" type="sldNum"/>
          </p:nvPr>
        </p:nvSpPr>
        <p:spPr>
          <a:xfrm>
            <a:off x="6845440" y="4856213"/>
            <a:ext cx="2057400" cy="1995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41" name="Google Shape;41;p21"/>
          <p:cNvSpPr txBox="1"/>
          <p:nvPr>
            <p:ph type="title"/>
          </p:nvPr>
        </p:nvSpPr>
        <p:spPr>
          <a:xfrm>
            <a:off x="1931158" y="390889"/>
            <a:ext cx="6971542" cy="47465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rgbClr val="0099A7"/>
              </a:buClr>
              <a:buSzPts val="3200"/>
              <a:buFont typeface="Arial"/>
              <a:buNone/>
              <a:defRPr b="1" i="0" sz="3200">
                <a:solidFill>
                  <a:srgbClr val="0099A7"/>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hart and Table">
  <p:cSld name="8_Chart and Table">
    <p:bg>
      <p:bgPr>
        <a:blipFill>
          <a:blip r:embed="rId2">
            <a:alphaModFix/>
          </a:blip>
          <a:stretch>
            <a:fillRect/>
          </a:stretch>
        </a:blipFill>
      </p:bgPr>
    </p:bg>
    <p:spTree>
      <p:nvGrpSpPr>
        <p:cNvPr id="42" name="Shape 42"/>
        <p:cNvGrpSpPr/>
        <p:nvPr/>
      </p:nvGrpSpPr>
      <p:grpSpPr>
        <a:xfrm>
          <a:off x="0" y="0"/>
          <a:ext cx="0" cy="0"/>
          <a:chOff x="0" y="0"/>
          <a:chExt cx="0" cy="0"/>
        </a:xfrm>
      </p:grpSpPr>
      <p:sp>
        <p:nvSpPr>
          <p:cNvPr id="43" name="Google Shape;43;p22"/>
          <p:cNvSpPr/>
          <p:nvPr>
            <p:ph idx="2" type="chart"/>
          </p:nvPr>
        </p:nvSpPr>
        <p:spPr>
          <a:xfrm>
            <a:off x="221065" y="1090949"/>
            <a:ext cx="4218772" cy="3053662"/>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750"/>
              </a:spcBef>
              <a:spcAft>
                <a:spcPts val="0"/>
              </a:spcAft>
              <a:buClr>
                <a:schemeClr val="lt1"/>
              </a:buClr>
              <a:buSzPts val="1800"/>
              <a:buFont typeface="Arial"/>
              <a:buChar char="•"/>
              <a:defRPr b="1" i="0" sz="1800" u="none" cap="none" strike="noStrike">
                <a:solidFill>
                  <a:schemeClr val="lt1"/>
                </a:solidFill>
                <a:latin typeface="Open Sans"/>
                <a:ea typeface="Open Sans"/>
                <a:cs typeface="Open Sans"/>
                <a:sym typeface="Open Sans"/>
              </a:defRPr>
            </a:lvl1pPr>
            <a:lvl2pPr lvl="1" marR="0" rtl="0" algn="l">
              <a:lnSpc>
                <a:spcPct val="90000"/>
              </a:lnSpc>
              <a:spcBef>
                <a:spcPts val="375"/>
              </a:spcBef>
              <a:spcAft>
                <a:spcPts val="0"/>
              </a:spcAft>
              <a:buClr>
                <a:schemeClr val="lt1"/>
              </a:buClr>
              <a:buSzPts val="1650"/>
              <a:buFont typeface="Arial"/>
              <a:buChar char="•"/>
              <a:defRPr b="0" i="0" sz="1650" u="none" cap="none" strike="noStrike">
                <a:solidFill>
                  <a:schemeClr val="lt1"/>
                </a:solidFill>
                <a:latin typeface="Open Sans"/>
                <a:ea typeface="Open Sans"/>
                <a:cs typeface="Open Sans"/>
                <a:sym typeface="Open Sans"/>
              </a:defRPr>
            </a:lvl2pPr>
            <a:lvl3pPr lvl="2"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Open Sans"/>
                <a:ea typeface="Open Sans"/>
                <a:cs typeface="Open Sans"/>
                <a:sym typeface="Open Sans"/>
              </a:defRPr>
            </a:lvl3pPr>
            <a:lvl4pPr lvl="3"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Open Sans"/>
                <a:ea typeface="Open Sans"/>
                <a:cs typeface="Open Sans"/>
                <a:sym typeface="Open Sans"/>
              </a:defRPr>
            </a:lvl4pPr>
            <a:lvl5pPr lvl="4"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Open Sans"/>
                <a:ea typeface="Open Sans"/>
                <a:cs typeface="Open Sans"/>
                <a:sym typeface="Open Sans"/>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4" name="Google Shape;44;p22"/>
          <p:cNvSpPr txBox="1"/>
          <p:nvPr>
            <p:ph idx="12" type="sldNum"/>
          </p:nvPr>
        </p:nvSpPr>
        <p:spPr>
          <a:xfrm>
            <a:off x="6845440" y="4856213"/>
            <a:ext cx="2057400" cy="1995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45" name="Google Shape;45;p22"/>
          <p:cNvSpPr txBox="1"/>
          <p:nvPr>
            <p:ph type="title"/>
          </p:nvPr>
        </p:nvSpPr>
        <p:spPr>
          <a:xfrm>
            <a:off x="221065" y="369948"/>
            <a:ext cx="8681635" cy="508539"/>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rgbClr val="EE7421"/>
              </a:buClr>
              <a:buSzPts val="3200"/>
              <a:buFont typeface="Arial"/>
              <a:buNone/>
              <a:defRPr b="1" i="0" sz="3200">
                <a:solidFill>
                  <a:srgbClr val="EE742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wo Column Content">
  <p:cSld name="9_Two Column Content">
    <p:bg>
      <p:bgPr>
        <a:blipFill>
          <a:blip r:embed="rId2">
            <a:alphaModFix/>
          </a:blip>
          <a:stretch>
            <a:fillRect/>
          </a:stretch>
        </a:blipFill>
      </p:bgPr>
    </p:bg>
    <p:spTree>
      <p:nvGrpSpPr>
        <p:cNvPr id="46" name="Shape 46"/>
        <p:cNvGrpSpPr/>
        <p:nvPr/>
      </p:nvGrpSpPr>
      <p:grpSpPr>
        <a:xfrm>
          <a:off x="0" y="0"/>
          <a:ext cx="0" cy="0"/>
          <a:chOff x="0" y="0"/>
          <a:chExt cx="0" cy="0"/>
        </a:xfrm>
      </p:grpSpPr>
      <p:sp>
        <p:nvSpPr>
          <p:cNvPr id="47" name="Google Shape;47;p23"/>
          <p:cNvSpPr txBox="1"/>
          <p:nvPr>
            <p:ph idx="1" type="body"/>
          </p:nvPr>
        </p:nvSpPr>
        <p:spPr>
          <a:xfrm>
            <a:off x="4688006" y="1235121"/>
            <a:ext cx="4214694" cy="3458321"/>
          </a:xfrm>
          <a:prstGeom prst="rect">
            <a:avLst/>
          </a:prstGeom>
          <a:solidFill>
            <a:schemeClr val="lt1">
              <a:alpha val="0"/>
            </a:schemeClr>
          </a:solidFill>
          <a:ln cap="flat" cmpd="sng" w="12700">
            <a:solidFill>
              <a:schemeClr val="lt1"/>
            </a:solidFill>
            <a:prstDash val="solid"/>
            <a:round/>
            <a:headEnd len="sm" w="sm" type="none"/>
            <a:tailEnd len="sm" w="sm" type="none"/>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lt1"/>
              </a:buClr>
              <a:buSzPts val="1800"/>
              <a:buChar char="•"/>
              <a:defRPr b="0">
                <a:solidFill>
                  <a:schemeClr val="lt1"/>
                </a:solidFill>
              </a:defRPr>
            </a:lvl1pPr>
            <a:lvl2pPr indent="-333375" lvl="1" marL="914400" algn="l">
              <a:lnSpc>
                <a:spcPct val="90000"/>
              </a:lnSpc>
              <a:spcBef>
                <a:spcPts val="375"/>
              </a:spcBef>
              <a:spcAft>
                <a:spcPts val="0"/>
              </a:spcAft>
              <a:buClr>
                <a:schemeClr val="lt1"/>
              </a:buClr>
              <a:buSzPts val="1650"/>
              <a:buFont typeface="Courier New"/>
              <a:buChar char="o"/>
              <a:defRPr b="0">
                <a:solidFill>
                  <a:schemeClr val="lt1"/>
                </a:solidFill>
              </a:defRPr>
            </a:lvl2pPr>
            <a:lvl3pPr indent="-323850" lvl="2" marL="1371600" algn="l">
              <a:lnSpc>
                <a:spcPct val="90000"/>
              </a:lnSpc>
              <a:spcBef>
                <a:spcPts val="375"/>
              </a:spcBef>
              <a:spcAft>
                <a:spcPts val="0"/>
              </a:spcAft>
              <a:buClr>
                <a:schemeClr val="lt1"/>
              </a:buClr>
              <a:buSzPts val="1500"/>
              <a:buFont typeface="Noto Sans Symbols"/>
              <a:buChar char="▪"/>
              <a:defRPr b="0">
                <a:solidFill>
                  <a:schemeClr val="lt1"/>
                </a:solidFill>
              </a:defRPr>
            </a:lvl3pPr>
            <a:lvl4pPr indent="-314325" lvl="3" marL="1828800" algn="l">
              <a:lnSpc>
                <a:spcPct val="90000"/>
              </a:lnSpc>
              <a:spcBef>
                <a:spcPts val="375"/>
              </a:spcBef>
              <a:spcAft>
                <a:spcPts val="0"/>
              </a:spcAft>
              <a:buClr>
                <a:schemeClr val="lt1"/>
              </a:buClr>
              <a:buSzPts val="1350"/>
              <a:buFont typeface="Noto Sans Symbols"/>
              <a:buChar char="⮚"/>
              <a:defRPr b="0">
                <a:solidFill>
                  <a:schemeClr val="lt1"/>
                </a:solidFill>
              </a:defRPr>
            </a:lvl4pPr>
            <a:lvl5pPr indent="-314325" lvl="4" marL="2286000" algn="l">
              <a:lnSpc>
                <a:spcPct val="90000"/>
              </a:lnSpc>
              <a:spcBef>
                <a:spcPts val="375"/>
              </a:spcBef>
              <a:spcAft>
                <a:spcPts val="0"/>
              </a:spcAft>
              <a:buClr>
                <a:schemeClr val="lt1"/>
              </a:buClr>
              <a:buSzPts val="1350"/>
              <a:buFont typeface="Noto Sans Symbols"/>
              <a:buChar char="❖"/>
              <a:defRPr b="0">
                <a:solidFill>
                  <a:schemeClr val="lt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8" name="Google Shape;48;p23"/>
          <p:cNvSpPr/>
          <p:nvPr>
            <p:ph idx="2" type="pic"/>
          </p:nvPr>
        </p:nvSpPr>
        <p:spPr>
          <a:xfrm>
            <a:off x="221065" y="1235122"/>
            <a:ext cx="4234928" cy="3458322"/>
          </a:xfrm>
          <a:prstGeom prst="rect">
            <a:avLst/>
          </a:prstGeom>
          <a:solidFill>
            <a:schemeClr val="lt1">
              <a:alpha val="0"/>
            </a:schemeClr>
          </a:solidFill>
          <a:ln cap="flat" cmpd="sng" w="12700">
            <a:solidFill>
              <a:schemeClr val="lt1"/>
            </a:solidFill>
            <a:prstDash val="solid"/>
            <a:round/>
            <a:headEnd len="sm" w="sm" type="none"/>
            <a:tailEnd len="sm" w="sm" type="none"/>
          </a:ln>
        </p:spPr>
        <p:txBody>
          <a:bodyPr anchorCtr="0" anchor="t" bIns="45700" lIns="91425" spcFirstLastPara="1" rIns="91425" wrap="square" tIns="45700">
            <a:normAutofit/>
          </a:bodyPr>
          <a:lstStyle>
            <a:lvl1pPr lvl="0" marR="0" rtl="0" algn="l">
              <a:lnSpc>
                <a:spcPct val="90000"/>
              </a:lnSpc>
              <a:spcBef>
                <a:spcPts val="750"/>
              </a:spcBef>
              <a:spcAft>
                <a:spcPts val="0"/>
              </a:spcAft>
              <a:buClr>
                <a:schemeClr val="lt1"/>
              </a:buClr>
              <a:buSzPts val="1800"/>
              <a:buFont typeface="Arial"/>
              <a:buChar char="•"/>
              <a:defRPr b="0" i="0" sz="1800" u="none" cap="none" strike="noStrike">
                <a:solidFill>
                  <a:schemeClr val="lt1"/>
                </a:solidFill>
                <a:latin typeface="Open Sans"/>
                <a:ea typeface="Open Sans"/>
                <a:cs typeface="Open Sans"/>
                <a:sym typeface="Open Sans"/>
              </a:defRPr>
            </a:lvl1pPr>
            <a:lvl2pPr lvl="1" marR="0" rtl="0" algn="l">
              <a:lnSpc>
                <a:spcPct val="90000"/>
              </a:lnSpc>
              <a:spcBef>
                <a:spcPts val="375"/>
              </a:spcBef>
              <a:spcAft>
                <a:spcPts val="0"/>
              </a:spcAft>
              <a:buClr>
                <a:schemeClr val="lt1"/>
              </a:buClr>
              <a:buSzPts val="1650"/>
              <a:buFont typeface="Arial"/>
              <a:buChar char="•"/>
              <a:defRPr b="0" i="0" sz="1650" u="none" cap="none" strike="noStrike">
                <a:solidFill>
                  <a:schemeClr val="lt1"/>
                </a:solidFill>
                <a:latin typeface="Open Sans"/>
                <a:ea typeface="Open Sans"/>
                <a:cs typeface="Open Sans"/>
                <a:sym typeface="Open Sans"/>
              </a:defRPr>
            </a:lvl2pPr>
            <a:lvl3pPr lvl="2"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Open Sans"/>
                <a:ea typeface="Open Sans"/>
                <a:cs typeface="Open Sans"/>
                <a:sym typeface="Open Sans"/>
              </a:defRPr>
            </a:lvl3pPr>
            <a:lvl4pPr lvl="3"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Open Sans"/>
                <a:ea typeface="Open Sans"/>
                <a:cs typeface="Open Sans"/>
                <a:sym typeface="Open Sans"/>
              </a:defRPr>
            </a:lvl4pPr>
            <a:lvl5pPr lvl="4"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Open Sans"/>
                <a:ea typeface="Open Sans"/>
                <a:cs typeface="Open Sans"/>
                <a:sym typeface="Open Sans"/>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9" name="Google Shape;49;p23"/>
          <p:cNvSpPr txBox="1"/>
          <p:nvPr>
            <p:ph idx="12" type="sldNum"/>
          </p:nvPr>
        </p:nvSpPr>
        <p:spPr>
          <a:xfrm>
            <a:off x="6845440" y="4856213"/>
            <a:ext cx="2057400" cy="1995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50" name="Google Shape;50;p23"/>
          <p:cNvSpPr txBox="1"/>
          <p:nvPr>
            <p:ph type="title"/>
          </p:nvPr>
        </p:nvSpPr>
        <p:spPr>
          <a:xfrm>
            <a:off x="221065" y="369948"/>
            <a:ext cx="8681635" cy="508539"/>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rgbClr val="EE7421"/>
              </a:buClr>
              <a:buSzPts val="3200"/>
              <a:buFont typeface="Arial"/>
              <a:buNone/>
              <a:defRPr b="1" i="0" sz="3200">
                <a:solidFill>
                  <a:srgbClr val="EE742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4"/>
          <p:cNvSpPr txBox="1"/>
          <p:nvPr>
            <p:ph type="title"/>
          </p:nvPr>
        </p:nvSpPr>
        <p:spPr>
          <a:xfrm>
            <a:off x="221064" y="274321"/>
            <a:ext cx="8681776" cy="994172"/>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lt1"/>
              </a:buClr>
              <a:buSzPts val="3300"/>
              <a:buFont typeface="Open Sans"/>
              <a:buNone/>
              <a:defRPr b="0" i="0" sz="3300" u="none" cap="none" strike="noStrike">
                <a:solidFill>
                  <a:schemeClr val="lt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4"/>
          <p:cNvSpPr txBox="1"/>
          <p:nvPr>
            <p:ph idx="1" type="body"/>
          </p:nvPr>
        </p:nvSpPr>
        <p:spPr>
          <a:xfrm>
            <a:off x="221064" y="1369219"/>
            <a:ext cx="8681776" cy="3263504"/>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90000"/>
              </a:lnSpc>
              <a:spcBef>
                <a:spcPts val="750"/>
              </a:spcBef>
              <a:spcAft>
                <a:spcPts val="0"/>
              </a:spcAft>
              <a:buClr>
                <a:schemeClr val="lt1"/>
              </a:buClr>
              <a:buSzPts val="1800"/>
              <a:buFont typeface="Arial"/>
              <a:buChar char="•"/>
              <a:defRPr b="1" i="0" sz="1800" u="none" cap="none" strike="noStrike">
                <a:solidFill>
                  <a:schemeClr val="lt1"/>
                </a:solidFill>
                <a:latin typeface="Open Sans"/>
                <a:ea typeface="Open Sans"/>
                <a:cs typeface="Open Sans"/>
                <a:sym typeface="Open Sans"/>
              </a:defRPr>
            </a:lvl1pPr>
            <a:lvl2pPr indent="-333375" lvl="1" marL="914400" marR="0" rtl="0" algn="l">
              <a:lnSpc>
                <a:spcPct val="90000"/>
              </a:lnSpc>
              <a:spcBef>
                <a:spcPts val="375"/>
              </a:spcBef>
              <a:spcAft>
                <a:spcPts val="0"/>
              </a:spcAft>
              <a:buClr>
                <a:schemeClr val="lt1"/>
              </a:buClr>
              <a:buSzPts val="1650"/>
              <a:buFont typeface="Arial"/>
              <a:buChar char="•"/>
              <a:defRPr b="0" i="0" sz="1650" u="none" cap="none" strike="noStrike">
                <a:solidFill>
                  <a:schemeClr val="lt1"/>
                </a:solidFill>
                <a:latin typeface="Open Sans"/>
                <a:ea typeface="Open Sans"/>
                <a:cs typeface="Open Sans"/>
                <a:sym typeface="Open Sans"/>
              </a:defRPr>
            </a:lvl2pPr>
            <a:lvl3pPr indent="-323850" lvl="2" marL="1371600"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Open Sans"/>
                <a:ea typeface="Open Sans"/>
                <a:cs typeface="Open Sans"/>
                <a:sym typeface="Open Sans"/>
              </a:defRPr>
            </a:lvl3pPr>
            <a:lvl4pPr indent="-314325" lvl="3" marL="18288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Open Sans"/>
                <a:ea typeface="Open Sans"/>
                <a:cs typeface="Open Sans"/>
                <a:sym typeface="Open Sans"/>
              </a:defRPr>
            </a:lvl4pPr>
            <a:lvl5pPr indent="-314325" lvl="4" marL="22860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Open Sans"/>
                <a:ea typeface="Open Sans"/>
                <a:cs typeface="Open Sans"/>
                <a:sym typeface="Open Sans"/>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2" name="Google Shape;12;p14"/>
          <p:cNvSpPr txBox="1"/>
          <p:nvPr>
            <p:ph idx="12" type="sldNum"/>
          </p:nvPr>
        </p:nvSpPr>
        <p:spPr>
          <a:xfrm>
            <a:off x="6845440" y="4804755"/>
            <a:ext cx="2057400" cy="19950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2E2925"/>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2E2925"/>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2E2925"/>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2E2925"/>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2E2925"/>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2E2925"/>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2E2925"/>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2E2925"/>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2E2925"/>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hyperlink" Target="https://observer.com/2016/08/the-top-5-introvert-leadership-challenges-and-how-to-beat-them/" TargetMode="Externa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hyperlink" Target="https://docs.google.com/presentation/d/1CuSssM-6cQXQl_G1KzPXdYIgZOJI4QZ474v4cWXOyck/edit?usp=sharing" TargetMode="Externa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26.png"/><Relationship Id="rId5"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s://www.facebook.com/funnystockpics" TargetMode="External"/><Relationship Id="rId4" Type="http://schemas.openxmlformats.org/officeDocument/2006/relationships/image" Target="../media/image22.png"/><Relationship Id="rId5"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hyperlink" Target="https://www.pexels.com/search/lazy" TargetMode="External"/><Relationship Id="rId4" Type="http://schemas.openxmlformats.org/officeDocument/2006/relationships/image" Target="../media/image28.png"/><Relationship Id="rId5" Type="http://schemas.openxmlformats.org/officeDocument/2006/relationships/hyperlink" Target="https://www.demilked.com/stock-photos-weird-funny-wtf/" TargetMode="External"/><Relationship Id="rId6" Type="http://schemas.openxmlformats.org/officeDocument/2006/relationships/image" Target="../media/image34.png"/><Relationship Id="rId7" Type="http://schemas.openxmlformats.org/officeDocument/2006/relationships/hyperlink" Target="https://www.gettyimages.com/photos/beau-lark"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hyperlink" Target="https://docs.google.com/presentation/d/1EcI8gBUbP1empU8x1DQtR9l1fBxcV4sYmHgNphHQ-D4/edit?usp=sharing" TargetMode="External"/><Relationship Id="rId4" Type="http://schemas.openxmlformats.org/officeDocument/2006/relationships/hyperlink" Target="https://eml.usc.edu/blog/leadership-style-quiz" TargetMode="External"/><Relationship Id="rId5" Type="http://schemas.openxmlformats.org/officeDocument/2006/relationships/hyperlink" Target="https://cdn2.hubspot.net/hubfs/438391/EML/PDFs/Leadership%20Style/USC-Price-Identify-Your-Leadership-Style-eBook.pdf" TargetMode="External"/><Relationship Id="rId6" Type="http://schemas.openxmlformats.org/officeDocument/2006/relationships/image" Target="../media/image30.png"/><Relationship Id="rId7" Type="http://schemas.openxmlformats.org/officeDocument/2006/relationships/image" Target="../media/image21.png"/><Relationship Id="rId8"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hyperlink" Target="https://www.cleverism.com/95-leadership-quotes-lessons-famous-ceos-and-entrepreneurs/" TargetMode="Externa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hyperlink" Target="https://www.sessionlab.com/methods/leadership-envelopes" TargetMode="External"/><Relationship Id="rId4" Type="http://schemas.openxmlformats.org/officeDocument/2006/relationships/hyperlink" Target="https://www.leadershipchallenge.com/research/five-practices.aspx" TargetMode="External"/><Relationship Id="rId5"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pinup.com/789Y96jS4" TargetMode="Externa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hyperlink" Target="https://www.youtube.com/watch?v=ztkrxXNewHg&amp;ab_channel=TEDxTalks" TargetMode="External"/><Relationship Id="rId4" Type="http://schemas.openxmlformats.org/officeDocument/2006/relationships/hyperlink" Target="https://www.strategy-business.com/blog/Leadership-Lessons-of-the-Tango?gko=d896c#:~:text=Tango%20dancers%2C%20business%20leaders%2C%20and,in%20business%20and%20in%20life." TargetMode="External"/><Relationship Id="rId5" Type="http://schemas.openxmlformats.org/officeDocument/2006/relationships/hyperlink" Target="https://www.weforum.org/agenda/2017/06/the-argentine-dance-holds-secrets-to-becoming-a-responsible-and-responsive-leader/" TargetMode="External"/><Relationship Id="rId6" Type="http://schemas.openxmlformats.org/officeDocument/2006/relationships/image" Target="../media/image21.png"/><Relationship Id="rId7"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45.jpg"/><Relationship Id="rId5" Type="http://schemas.openxmlformats.org/officeDocument/2006/relationships/image" Target="../media/image44.jpg"/><Relationship Id="rId6" Type="http://schemas.openxmlformats.org/officeDocument/2006/relationships/hyperlink" Target="https://www.youtube.com/playlist?list=PLkbFkY1_qG3iDZqfuC3r3atZ3aV2beg4y"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33.png"/><Relationship Id="rId4" Type="http://schemas.openxmlformats.org/officeDocument/2006/relationships/hyperlink" Target="https://www.amazon.com/gp/product/B071H2PDHN/ref=ppx_yo_dt_b_search_asin_title?ie=UTF8&amp;psc=1" TargetMode="External"/><Relationship Id="rId5" Type="http://schemas.openxmlformats.org/officeDocument/2006/relationships/image" Target="../media/image35.jpg"/><Relationship Id="rId6" Type="http://schemas.openxmlformats.org/officeDocument/2006/relationships/hyperlink" Target="https://www.youtube.com/watch?v=r4Ex_Zv4pbA&amp;ab_channel=TonyaSkinner" TargetMode="External"/><Relationship Id="rId7"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2.png"/><Relationship Id="rId4" Type="http://schemas.openxmlformats.org/officeDocument/2006/relationships/image" Target="../media/image21.png"/><Relationship Id="rId5" Type="http://schemas.openxmlformats.org/officeDocument/2006/relationships/hyperlink" Target="https://www.inc.com/susan-steinbrecher/6-ways-to-help-introverts-become-confident-leaders.html"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7.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hyperlink" Target="https://www.justcolor.net/" TargetMode="External"/><Relationship Id="rId7"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1.png"/><Relationship Id="rId4" Type="http://schemas.openxmlformats.org/officeDocument/2006/relationships/hyperlink" Target="https://observer.com/2016/08/the-top-5-introvert-leadership-challenges-and-how-to-beat-the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38.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hyperlink" Target="http://drive.google.com/file/d/1Np7sn9xA3IE5wcHcHranpYbAlLtgRTtg/view" TargetMode="External"/><Relationship Id="rId4" Type="http://schemas.openxmlformats.org/officeDocument/2006/relationships/image" Target="../media/image3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hyperlink" Target="http://www.youtube.com/watch?v=x6ggW8ei0yU" TargetMode="External"/><Relationship Id="rId5"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hyperlink" Target="https://brightside.me/wonder-quizzes/this-draw-a-person-in-the-rain-test-will-reveal-your-true-self-271710/" TargetMode="External"/><Relationship Id="rId5"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2"/>
          <p:cNvSpPr txBox="1"/>
          <p:nvPr>
            <p:ph type="ctrTitle"/>
          </p:nvPr>
        </p:nvSpPr>
        <p:spPr>
          <a:xfrm>
            <a:off x="-154656" y="3126125"/>
            <a:ext cx="8823300" cy="594000"/>
          </a:xfrm>
          <a:prstGeom prst="rect">
            <a:avLst/>
          </a:prstGeom>
          <a:noFill/>
          <a:ln>
            <a:noFill/>
          </a:ln>
        </p:spPr>
        <p:txBody>
          <a:bodyPr anchorCtr="0" anchor="b" bIns="45700" lIns="91425" spcFirstLastPara="1" rIns="91425" wrap="square" tIns="45700">
            <a:noAutofit/>
          </a:bodyPr>
          <a:lstStyle/>
          <a:p>
            <a:pPr indent="0" lvl="0" marL="0" rtl="0" algn="r">
              <a:lnSpc>
                <a:spcPct val="90000"/>
              </a:lnSpc>
              <a:spcBef>
                <a:spcPts val="0"/>
              </a:spcBef>
              <a:spcAft>
                <a:spcPts val="0"/>
              </a:spcAft>
              <a:buClr>
                <a:schemeClr val="dk1"/>
              </a:buClr>
              <a:buSzPts val="3600"/>
              <a:buFont typeface="Arial"/>
              <a:buNone/>
            </a:pPr>
            <a:r>
              <a:rPr lang="en-US"/>
              <a:t>Lead, Follow, or Get Out of the Way! Leadership Activities You Can Use</a:t>
            </a:r>
            <a:endParaRPr/>
          </a:p>
        </p:txBody>
      </p:sp>
      <p:sp>
        <p:nvSpPr>
          <p:cNvPr id="61" name="Google Shape;61;p2"/>
          <p:cNvSpPr txBox="1"/>
          <p:nvPr>
            <p:ph idx="1" type="subTitle"/>
          </p:nvPr>
        </p:nvSpPr>
        <p:spPr>
          <a:xfrm>
            <a:off x="2907792" y="3754737"/>
            <a:ext cx="5760720" cy="460647"/>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rgbClr val="0099A7"/>
              </a:buClr>
              <a:buSzPts val="2000"/>
              <a:buNone/>
            </a:pPr>
            <a:r>
              <a:rPr lang="en-US"/>
              <a:t>Tonya Skinner, Presenter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gd91c2d3837_0_3"/>
          <p:cNvSpPr txBox="1"/>
          <p:nvPr>
            <p:ph idx="1" type="body"/>
          </p:nvPr>
        </p:nvSpPr>
        <p:spPr>
          <a:xfrm>
            <a:off x="221075" y="1020100"/>
            <a:ext cx="4226400" cy="3601200"/>
          </a:xfrm>
          <a:prstGeom prst="rect">
            <a:avLst/>
          </a:prstGeom>
          <a:noFill/>
          <a:ln>
            <a:noFill/>
          </a:ln>
        </p:spPr>
        <p:txBody>
          <a:bodyPr anchorCtr="0" anchor="t" bIns="45700" lIns="91425" spcFirstLastPara="1" rIns="91425" wrap="square" tIns="45700">
            <a:normAutofit fontScale="85000"/>
          </a:bodyPr>
          <a:lstStyle/>
          <a:p>
            <a:pPr indent="-325755" lvl="0" marL="457200" rtl="0" algn="l">
              <a:lnSpc>
                <a:spcPct val="115000"/>
              </a:lnSpc>
              <a:spcBef>
                <a:spcPts val="0"/>
              </a:spcBef>
              <a:spcAft>
                <a:spcPts val="0"/>
              </a:spcAft>
              <a:buSzPct val="100000"/>
              <a:buAutoNum type="arabicPeriod"/>
            </a:pPr>
            <a:r>
              <a:rPr b="1" lang="en-US"/>
              <a:t>Self-doubt. </a:t>
            </a:r>
            <a:r>
              <a:rPr lang="en-US"/>
              <a:t>You’re unsure of your own leadership skills.</a:t>
            </a:r>
            <a:endParaRPr/>
          </a:p>
          <a:p>
            <a:pPr indent="-325755" lvl="0" marL="457200" rtl="0" algn="l">
              <a:lnSpc>
                <a:spcPct val="115000"/>
              </a:lnSpc>
              <a:spcBef>
                <a:spcPts val="0"/>
              </a:spcBef>
              <a:spcAft>
                <a:spcPts val="0"/>
              </a:spcAft>
              <a:buSzPct val="100000"/>
              <a:buAutoNum type="arabicPeriod"/>
            </a:pPr>
            <a:r>
              <a:rPr b="1" lang="en-US"/>
              <a:t>Trouble being perceived as a leader. </a:t>
            </a:r>
            <a:r>
              <a:rPr lang="en-US"/>
              <a:t>You may be confident, but others don’t see you as their leader.</a:t>
            </a:r>
            <a:endParaRPr/>
          </a:p>
          <a:p>
            <a:pPr indent="-325755" lvl="0" marL="457200" rtl="0" algn="l">
              <a:lnSpc>
                <a:spcPct val="115000"/>
              </a:lnSpc>
              <a:spcBef>
                <a:spcPts val="0"/>
              </a:spcBef>
              <a:spcAft>
                <a:spcPts val="0"/>
              </a:spcAft>
              <a:buSzPct val="100000"/>
              <a:buAutoNum type="arabicPeriod"/>
            </a:pPr>
            <a:r>
              <a:rPr b="1" lang="en-US"/>
              <a:t>A lack of leadership skills.</a:t>
            </a:r>
            <a:r>
              <a:rPr lang="en-US"/>
              <a:t> You know you don’t have the skills you need, and you’re not sure how to get them.</a:t>
            </a:r>
            <a:endParaRPr/>
          </a:p>
          <a:p>
            <a:pPr indent="-325755" lvl="0" marL="457200" rtl="0" algn="l">
              <a:lnSpc>
                <a:spcPct val="115000"/>
              </a:lnSpc>
              <a:spcBef>
                <a:spcPts val="0"/>
              </a:spcBef>
              <a:spcAft>
                <a:spcPts val="0"/>
              </a:spcAft>
              <a:buSzPct val="100000"/>
              <a:buAutoNum type="arabicPeriod"/>
            </a:pPr>
            <a:r>
              <a:rPr b="1" lang="en-US"/>
              <a:t>Feeling inauthentic. </a:t>
            </a:r>
            <a:r>
              <a:rPr lang="en-US"/>
              <a:t>You hesitate to lead because it doesn’t feel natural.</a:t>
            </a:r>
            <a:endParaRPr/>
          </a:p>
          <a:p>
            <a:pPr indent="-325755" lvl="0" marL="457200" rtl="0" algn="l">
              <a:lnSpc>
                <a:spcPct val="115000"/>
              </a:lnSpc>
              <a:spcBef>
                <a:spcPts val="0"/>
              </a:spcBef>
              <a:spcAft>
                <a:spcPts val="0"/>
              </a:spcAft>
              <a:buSzPct val="100000"/>
              <a:buAutoNum type="arabicPeriod"/>
            </a:pPr>
            <a:r>
              <a:rPr b="1" lang="en-US"/>
              <a:t>No time/energy to lead.</a:t>
            </a:r>
            <a:r>
              <a:rPr lang="en-US"/>
              <a:t> You’re already doing too much and you’re too tired to take on the responsibility.</a:t>
            </a:r>
            <a:endParaRPr/>
          </a:p>
        </p:txBody>
      </p:sp>
      <p:sp>
        <p:nvSpPr>
          <p:cNvPr id="134" name="Google Shape;134;gd91c2d3837_0_3"/>
          <p:cNvSpPr txBox="1"/>
          <p:nvPr>
            <p:ph type="title"/>
          </p:nvPr>
        </p:nvSpPr>
        <p:spPr>
          <a:xfrm>
            <a:off x="221065" y="369948"/>
            <a:ext cx="8681700" cy="5085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Clr>
                <a:srgbClr val="EE7421"/>
              </a:buClr>
              <a:buSzPct val="100000"/>
              <a:buFont typeface="Arial"/>
              <a:buNone/>
            </a:pPr>
            <a:r>
              <a:rPr lang="en-US"/>
              <a:t>5 Roadblocks for Potential Leaders</a:t>
            </a:r>
            <a:endParaRPr/>
          </a:p>
        </p:txBody>
      </p:sp>
      <p:sp>
        <p:nvSpPr>
          <p:cNvPr id="135" name="Google Shape;135;gd91c2d3837_0_3"/>
          <p:cNvSpPr txBox="1"/>
          <p:nvPr/>
        </p:nvSpPr>
        <p:spPr>
          <a:xfrm>
            <a:off x="4564950" y="4416775"/>
            <a:ext cx="45084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700">
                <a:latin typeface="Open Sans"/>
                <a:ea typeface="Open Sans"/>
                <a:cs typeface="Open Sans"/>
                <a:sym typeface="Open Sans"/>
              </a:rPr>
              <a:t>Source: </a:t>
            </a:r>
            <a:r>
              <a:rPr lang="en-US" sz="700" u="sng">
                <a:solidFill>
                  <a:schemeClr val="hlink"/>
                </a:solidFill>
                <a:latin typeface="Open Sans"/>
                <a:ea typeface="Open Sans"/>
                <a:cs typeface="Open Sans"/>
                <a:sym typeface="Open Sans"/>
                <a:hlinkClick r:id="rId3"/>
              </a:rPr>
              <a:t>https://observer.com/2016/08/the-top-5-introvert-leadership-challenges-and-how-to-beat-them/</a:t>
            </a:r>
            <a:r>
              <a:rPr lang="en-US" sz="700">
                <a:latin typeface="Open Sans"/>
                <a:ea typeface="Open Sans"/>
                <a:cs typeface="Open Sans"/>
                <a:sym typeface="Open Sans"/>
              </a:rPr>
              <a:t> </a:t>
            </a:r>
            <a:endParaRPr sz="700">
              <a:latin typeface="Open Sans"/>
              <a:ea typeface="Open Sans"/>
              <a:cs typeface="Open Sans"/>
              <a:sym typeface="Open Sans"/>
            </a:endParaRPr>
          </a:p>
        </p:txBody>
      </p:sp>
      <p:pic>
        <p:nvPicPr>
          <p:cNvPr id="136" name="Google Shape;136;gd91c2d3837_0_3" title="Pexels image of man"/>
          <p:cNvPicPr preferRelativeResize="0"/>
          <p:nvPr/>
        </p:nvPicPr>
        <p:blipFill>
          <a:blip r:embed="rId4">
            <a:alphaModFix/>
          </a:blip>
          <a:stretch>
            <a:fillRect/>
          </a:stretch>
        </p:blipFill>
        <p:spPr>
          <a:xfrm>
            <a:off x="4599875" y="1030848"/>
            <a:ext cx="4311370" cy="32335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gdcdb922c0c_0_98"/>
          <p:cNvSpPr txBox="1"/>
          <p:nvPr>
            <p:ph idx="1" type="body"/>
          </p:nvPr>
        </p:nvSpPr>
        <p:spPr>
          <a:xfrm>
            <a:off x="221075" y="1020106"/>
            <a:ext cx="4104300" cy="1729500"/>
          </a:xfrm>
          <a:prstGeom prst="rect">
            <a:avLst/>
          </a:prstGeom>
        </p:spPr>
        <p:txBody>
          <a:bodyPr anchorCtr="0" anchor="t" bIns="45700" lIns="91425" spcFirstLastPara="1" rIns="91425" wrap="square" tIns="45700">
            <a:normAutofit lnSpcReduction="10000"/>
          </a:bodyPr>
          <a:lstStyle/>
          <a:p>
            <a:pPr indent="0" lvl="0" marL="0" rtl="0" algn="l">
              <a:spcBef>
                <a:spcPts val="750"/>
              </a:spcBef>
              <a:spcAft>
                <a:spcPts val="0"/>
              </a:spcAft>
              <a:buNone/>
            </a:pPr>
            <a:r>
              <a:rPr b="1" lang="en-US" sz="2316"/>
              <a:t>Clumps and Lines</a:t>
            </a:r>
            <a:endParaRPr b="1" sz="2316"/>
          </a:p>
          <a:p>
            <a:pPr indent="0" lvl="0" marL="0" rtl="0" algn="l">
              <a:lnSpc>
                <a:spcPct val="115000"/>
              </a:lnSpc>
              <a:spcBef>
                <a:spcPts val="750"/>
              </a:spcBef>
              <a:spcAft>
                <a:spcPts val="0"/>
              </a:spcAft>
              <a:buNone/>
            </a:pPr>
            <a:r>
              <a:rPr lang="en-US"/>
              <a:t>Slideshow </a:t>
            </a:r>
            <a:r>
              <a:rPr lang="en-US"/>
              <a:t>based game where they either group up or line up based on criteria.</a:t>
            </a:r>
            <a:endParaRPr/>
          </a:p>
          <a:p>
            <a:pPr indent="0" lvl="0" marL="0" rtl="0" algn="l">
              <a:lnSpc>
                <a:spcPct val="115000"/>
              </a:lnSpc>
              <a:spcBef>
                <a:spcPts val="750"/>
              </a:spcBef>
              <a:spcAft>
                <a:spcPts val="0"/>
              </a:spcAft>
              <a:buNone/>
            </a:pPr>
            <a:r>
              <a:t/>
            </a:r>
            <a:endParaRPr/>
          </a:p>
        </p:txBody>
      </p:sp>
      <p:sp>
        <p:nvSpPr>
          <p:cNvPr id="143" name="Google Shape;143;gdcdb922c0c_0_98"/>
          <p:cNvSpPr txBox="1"/>
          <p:nvPr>
            <p:ph type="title"/>
          </p:nvPr>
        </p:nvSpPr>
        <p:spPr>
          <a:xfrm>
            <a:off x="221065" y="369948"/>
            <a:ext cx="8681700" cy="5085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First, get students talking and comfy!</a:t>
            </a:r>
            <a:endParaRPr/>
          </a:p>
        </p:txBody>
      </p:sp>
      <p:sp>
        <p:nvSpPr>
          <p:cNvPr id="144" name="Google Shape;144;gdcdb922c0c_0_98"/>
          <p:cNvSpPr/>
          <p:nvPr/>
        </p:nvSpPr>
        <p:spPr>
          <a:xfrm>
            <a:off x="972375" y="3138400"/>
            <a:ext cx="2286900" cy="630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u="sng">
                <a:solidFill>
                  <a:schemeClr val="hlink"/>
                </a:solidFill>
                <a:hlinkClick r:id="rId3"/>
              </a:rPr>
              <a:t>Slideshow Game Link</a:t>
            </a:r>
            <a:endParaRPr/>
          </a:p>
        </p:txBody>
      </p:sp>
      <p:pic>
        <p:nvPicPr>
          <p:cNvPr id="145" name="Google Shape;145;gdcdb922c0c_0_98" title="Slideshow Preview"/>
          <p:cNvPicPr preferRelativeResize="0"/>
          <p:nvPr/>
        </p:nvPicPr>
        <p:blipFill>
          <a:blip r:embed="rId4">
            <a:alphaModFix/>
          </a:blip>
          <a:stretch>
            <a:fillRect/>
          </a:stretch>
        </p:blipFill>
        <p:spPr>
          <a:xfrm>
            <a:off x="4222975" y="1325923"/>
            <a:ext cx="4513826" cy="288446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gdcdb922c0c_0_114"/>
          <p:cNvSpPr txBox="1"/>
          <p:nvPr>
            <p:ph idx="1" type="body"/>
          </p:nvPr>
        </p:nvSpPr>
        <p:spPr>
          <a:xfrm>
            <a:off x="221066" y="1020112"/>
            <a:ext cx="4226400" cy="3536700"/>
          </a:xfrm>
          <a:prstGeom prst="rect">
            <a:avLst/>
          </a:prstGeom>
        </p:spPr>
        <p:txBody>
          <a:bodyPr anchorCtr="0" anchor="t" bIns="45700" lIns="91425" spcFirstLastPara="1" rIns="91425" wrap="square" tIns="45700">
            <a:normAutofit fontScale="92500" lnSpcReduction="20000"/>
          </a:bodyPr>
          <a:lstStyle/>
          <a:p>
            <a:pPr indent="0" lvl="0" marL="0" rtl="0" algn="l">
              <a:spcBef>
                <a:spcPts val="750"/>
              </a:spcBef>
              <a:spcAft>
                <a:spcPts val="0"/>
              </a:spcAft>
              <a:buNone/>
            </a:pPr>
            <a:r>
              <a:rPr b="1" lang="en-US" sz="2316"/>
              <a:t>Get that Ball</a:t>
            </a:r>
            <a:endParaRPr b="1" sz="2316"/>
          </a:p>
          <a:p>
            <a:pPr indent="0" lvl="0" marL="0" rtl="0" algn="l">
              <a:lnSpc>
                <a:spcPct val="115000"/>
              </a:lnSpc>
              <a:spcBef>
                <a:spcPts val="750"/>
              </a:spcBef>
              <a:spcAft>
                <a:spcPts val="0"/>
              </a:spcAft>
              <a:buNone/>
            </a:pPr>
            <a:r>
              <a:rPr lang="en-US" u="sng"/>
              <a:t>How to play</a:t>
            </a:r>
            <a:r>
              <a:rPr lang="en-US"/>
              <a:t>: Prepare the playing area by scattering soda cans. Place small balls in a pail and put it at the other end of the soda cans. The other empty pail will be placed at the starting area.</a:t>
            </a:r>
            <a:endParaRPr/>
          </a:p>
          <a:p>
            <a:pPr indent="0" lvl="0" marL="0" rtl="0" algn="l">
              <a:lnSpc>
                <a:spcPct val="115000"/>
              </a:lnSpc>
              <a:spcBef>
                <a:spcPts val="750"/>
              </a:spcBef>
              <a:spcAft>
                <a:spcPts val="0"/>
              </a:spcAft>
              <a:buNone/>
            </a:pPr>
            <a:r>
              <a:rPr lang="en-US"/>
              <a:t>Using a </a:t>
            </a:r>
            <a:r>
              <a:rPr b="1" lang="en-US"/>
              <a:t>coach</a:t>
            </a:r>
            <a:r>
              <a:rPr lang="en-US"/>
              <a:t>, players will have to cross the area blindfolded without knocking off any soda cans, then he or she will grab a ball and will run back to the start area to place the ball onto the empty pail. The next player will cross the cans.</a:t>
            </a:r>
            <a:endParaRPr/>
          </a:p>
          <a:p>
            <a:pPr indent="0" lvl="0" marL="0" rtl="0" algn="l">
              <a:lnSpc>
                <a:spcPct val="115000"/>
              </a:lnSpc>
              <a:spcBef>
                <a:spcPts val="750"/>
              </a:spcBef>
              <a:spcAft>
                <a:spcPts val="0"/>
              </a:spcAft>
              <a:buNone/>
            </a:pPr>
            <a:r>
              <a:t/>
            </a:r>
            <a:endParaRPr/>
          </a:p>
        </p:txBody>
      </p:sp>
      <p:sp>
        <p:nvSpPr>
          <p:cNvPr id="152" name="Google Shape;152;gdcdb922c0c_0_114"/>
          <p:cNvSpPr txBox="1"/>
          <p:nvPr>
            <p:ph type="title"/>
          </p:nvPr>
        </p:nvSpPr>
        <p:spPr>
          <a:xfrm>
            <a:off x="221065" y="369948"/>
            <a:ext cx="8681700" cy="5085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Sometimes, you just </a:t>
            </a:r>
            <a:r>
              <a:rPr lang="en-US" u="sng"/>
              <a:t>have</a:t>
            </a:r>
            <a:r>
              <a:rPr lang="en-US"/>
              <a:t> to lead!</a:t>
            </a:r>
            <a:endParaRPr/>
          </a:p>
        </p:txBody>
      </p:sp>
      <p:pic>
        <p:nvPicPr>
          <p:cNvPr id="153" name="Google Shape;153;gdcdb922c0c_0_114"/>
          <p:cNvPicPr preferRelativeResize="0"/>
          <p:nvPr/>
        </p:nvPicPr>
        <p:blipFill>
          <a:blip r:embed="rId3">
            <a:alphaModFix/>
          </a:blip>
          <a:stretch>
            <a:fillRect/>
          </a:stretch>
        </p:blipFill>
        <p:spPr>
          <a:xfrm>
            <a:off x="5961500" y="1723450"/>
            <a:ext cx="2538300" cy="2538300"/>
          </a:xfrm>
          <a:prstGeom prst="rect">
            <a:avLst/>
          </a:prstGeom>
          <a:noFill/>
          <a:ln>
            <a:noFill/>
          </a:ln>
        </p:spPr>
      </p:pic>
      <p:pic>
        <p:nvPicPr>
          <p:cNvPr id="154" name="Google Shape;154;gdcdb922c0c_0_114"/>
          <p:cNvPicPr preferRelativeResize="0"/>
          <p:nvPr/>
        </p:nvPicPr>
        <p:blipFill>
          <a:blip r:embed="rId4">
            <a:alphaModFix/>
          </a:blip>
          <a:stretch>
            <a:fillRect/>
          </a:stretch>
        </p:blipFill>
        <p:spPr>
          <a:xfrm rot="-1045421">
            <a:off x="5492200" y="1275426"/>
            <a:ext cx="900400" cy="549276"/>
          </a:xfrm>
          <a:prstGeom prst="rect">
            <a:avLst/>
          </a:prstGeom>
          <a:noFill/>
          <a:ln>
            <a:noFill/>
          </a:ln>
        </p:spPr>
      </p:pic>
      <p:pic>
        <p:nvPicPr>
          <p:cNvPr id="155" name="Google Shape;155;gdcdb922c0c_0_114"/>
          <p:cNvPicPr preferRelativeResize="0"/>
          <p:nvPr/>
        </p:nvPicPr>
        <p:blipFill>
          <a:blip r:embed="rId5">
            <a:alphaModFix/>
          </a:blip>
          <a:stretch>
            <a:fillRect/>
          </a:stretch>
        </p:blipFill>
        <p:spPr>
          <a:xfrm>
            <a:off x="7731319" y="87550"/>
            <a:ext cx="1310205" cy="1223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6"/>
          <p:cNvSpPr txBox="1"/>
          <p:nvPr>
            <p:ph idx="1" type="body"/>
          </p:nvPr>
        </p:nvSpPr>
        <p:spPr>
          <a:xfrm>
            <a:off x="221066" y="1020112"/>
            <a:ext cx="4226391" cy="3536649"/>
          </a:xfrm>
          <a:prstGeom prst="rect">
            <a:avLst/>
          </a:prstGeom>
          <a:noFill/>
          <a:ln>
            <a:noFill/>
          </a:ln>
        </p:spPr>
        <p:txBody>
          <a:bodyPr anchorCtr="0" anchor="t" bIns="45700" lIns="91425" spcFirstLastPara="1" rIns="91425" wrap="square" tIns="45700">
            <a:normAutofit/>
          </a:bodyPr>
          <a:lstStyle/>
          <a:p>
            <a:pPr indent="-57150" lvl="0" marL="171450" rtl="0" algn="l">
              <a:lnSpc>
                <a:spcPct val="90000"/>
              </a:lnSpc>
              <a:spcBef>
                <a:spcPts val="0"/>
              </a:spcBef>
              <a:spcAft>
                <a:spcPts val="0"/>
              </a:spcAft>
              <a:buClr>
                <a:srgbClr val="2E2925"/>
              </a:buClr>
              <a:buSzPts val="1800"/>
              <a:buNone/>
            </a:pPr>
            <a:r>
              <a:rPr b="1" lang="en-US"/>
              <a:t>Word Scramble</a:t>
            </a:r>
            <a:endParaRPr b="1"/>
          </a:p>
          <a:p>
            <a:pPr indent="-57150" lvl="0" marL="171450" rtl="0" algn="l">
              <a:lnSpc>
                <a:spcPct val="90000"/>
              </a:lnSpc>
              <a:spcBef>
                <a:spcPts val="0"/>
              </a:spcBef>
              <a:spcAft>
                <a:spcPts val="0"/>
              </a:spcAft>
              <a:buClr>
                <a:srgbClr val="2E2925"/>
              </a:buClr>
              <a:buSzPts val="1800"/>
              <a:buNone/>
            </a:pPr>
            <a:r>
              <a:rPr lang="en-US"/>
              <a:t>Give each group 7 letters to use to form words (at least 3 letters each) in three minutes. Learn to work together for a task, not personal, </a:t>
            </a:r>
            <a:r>
              <a:rPr lang="en-US" u="sng"/>
              <a:t>leaders will emerge naturally</a:t>
            </a:r>
            <a:r>
              <a:rPr lang="en-US"/>
              <a:t>.</a:t>
            </a:r>
            <a:endParaRPr/>
          </a:p>
          <a:p>
            <a:pPr indent="-57150" lvl="0" marL="171450" rtl="0" algn="l">
              <a:lnSpc>
                <a:spcPct val="90000"/>
              </a:lnSpc>
              <a:spcBef>
                <a:spcPts val="0"/>
              </a:spcBef>
              <a:spcAft>
                <a:spcPts val="0"/>
              </a:spcAft>
              <a:buClr>
                <a:srgbClr val="2E2925"/>
              </a:buClr>
              <a:buSzPts val="1800"/>
              <a:buNone/>
            </a:pPr>
            <a:r>
              <a:t/>
            </a:r>
            <a:endParaRPr/>
          </a:p>
          <a:p>
            <a:pPr indent="-301625" lvl="0" marL="863600" rtl="0" algn="l">
              <a:lnSpc>
                <a:spcPct val="115000"/>
              </a:lnSpc>
              <a:spcBef>
                <a:spcPts val="0"/>
              </a:spcBef>
              <a:spcAft>
                <a:spcPts val="0"/>
              </a:spcAft>
              <a:buClr>
                <a:srgbClr val="606569"/>
              </a:buClr>
              <a:buSzPts val="1150"/>
              <a:buFont typeface="Open Sans"/>
              <a:buChar char="●"/>
            </a:pPr>
            <a:r>
              <a:rPr lang="en-US" sz="1150">
                <a:solidFill>
                  <a:srgbClr val="606569"/>
                </a:solidFill>
                <a:highlight>
                  <a:srgbClr val="FFFFFF"/>
                </a:highlight>
              </a:rPr>
              <a:t>7 letter word – 40 points</a:t>
            </a:r>
            <a:endParaRPr sz="1150">
              <a:solidFill>
                <a:srgbClr val="606569"/>
              </a:solidFill>
              <a:highlight>
                <a:srgbClr val="FFFFFF"/>
              </a:highlight>
            </a:endParaRPr>
          </a:p>
          <a:p>
            <a:pPr indent="-301625" lvl="0" marL="863600" rtl="0" algn="l">
              <a:lnSpc>
                <a:spcPct val="115000"/>
              </a:lnSpc>
              <a:spcBef>
                <a:spcPts val="0"/>
              </a:spcBef>
              <a:spcAft>
                <a:spcPts val="0"/>
              </a:spcAft>
              <a:buClr>
                <a:srgbClr val="606569"/>
              </a:buClr>
              <a:buSzPts val="1150"/>
              <a:buFont typeface="Open Sans"/>
              <a:buChar char="●"/>
            </a:pPr>
            <a:r>
              <a:rPr lang="en-US" sz="1150">
                <a:solidFill>
                  <a:srgbClr val="606569"/>
                </a:solidFill>
                <a:highlight>
                  <a:srgbClr val="FFFFFF"/>
                </a:highlight>
              </a:rPr>
              <a:t>6 letter word – 30 points</a:t>
            </a:r>
            <a:endParaRPr sz="1150">
              <a:solidFill>
                <a:srgbClr val="606569"/>
              </a:solidFill>
              <a:highlight>
                <a:srgbClr val="FFFFFF"/>
              </a:highlight>
            </a:endParaRPr>
          </a:p>
          <a:p>
            <a:pPr indent="-301625" lvl="0" marL="863600" rtl="0" algn="l">
              <a:lnSpc>
                <a:spcPct val="115000"/>
              </a:lnSpc>
              <a:spcBef>
                <a:spcPts val="0"/>
              </a:spcBef>
              <a:spcAft>
                <a:spcPts val="0"/>
              </a:spcAft>
              <a:buClr>
                <a:srgbClr val="606569"/>
              </a:buClr>
              <a:buSzPts val="1150"/>
              <a:buFont typeface="Open Sans"/>
              <a:buChar char="●"/>
            </a:pPr>
            <a:r>
              <a:rPr lang="en-US" sz="1150">
                <a:solidFill>
                  <a:srgbClr val="606569"/>
                </a:solidFill>
                <a:highlight>
                  <a:srgbClr val="FFFFFF"/>
                </a:highlight>
              </a:rPr>
              <a:t>5 letter word – 20 points</a:t>
            </a:r>
            <a:endParaRPr sz="1150">
              <a:solidFill>
                <a:srgbClr val="606569"/>
              </a:solidFill>
              <a:highlight>
                <a:srgbClr val="FFFFFF"/>
              </a:highlight>
            </a:endParaRPr>
          </a:p>
          <a:p>
            <a:pPr indent="-301625" lvl="0" marL="863600" rtl="0" algn="l">
              <a:lnSpc>
                <a:spcPct val="115000"/>
              </a:lnSpc>
              <a:spcBef>
                <a:spcPts val="0"/>
              </a:spcBef>
              <a:spcAft>
                <a:spcPts val="0"/>
              </a:spcAft>
              <a:buClr>
                <a:srgbClr val="606569"/>
              </a:buClr>
              <a:buSzPts val="1150"/>
              <a:buFont typeface="Open Sans"/>
              <a:buChar char="●"/>
            </a:pPr>
            <a:r>
              <a:rPr lang="en-US" sz="1150">
                <a:solidFill>
                  <a:srgbClr val="606569"/>
                </a:solidFill>
                <a:highlight>
                  <a:srgbClr val="FFFFFF"/>
                </a:highlight>
              </a:rPr>
              <a:t>4 letter word – 10 points</a:t>
            </a:r>
            <a:endParaRPr sz="1150">
              <a:solidFill>
                <a:srgbClr val="606569"/>
              </a:solidFill>
              <a:highlight>
                <a:srgbClr val="FFFFFF"/>
              </a:highlight>
            </a:endParaRPr>
          </a:p>
          <a:p>
            <a:pPr indent="-301625" lvl="0" marL="863600" rtl="0" algn="l">
              <a:lnSpc>
                <a:spcPct val="115000"/>
              </a:lnSpc>
              <a:spcBef>
                <a:spcPts val="0"/>
              </a:spcBef>
              <a:spcAft>
                <a:spcPts val="0"/>
              </a:spcAft>
              <a:buClr>
                <a:srgbClr val="606569"/>
              </a:buClr>
              <a:buSzPts val="1150"/>
              <a:buFont typeface="Open Sans"/>
              <a:buChar char="●"/>
            </a:pPr>
            <a:r>
              <a:rPr lang="en-US" sz="1150">
                <a:solidFill>
                  <a:srgbClr val="606569"/>
                </a:solidFill>
                <a:highlight>
                  <a:srgbClr val="FFFFFF"/>
                </a:highlight>
              </a:rPr>
              <a:t>3 letter word – 5 points</a:t>
            </a:r>
            <a:endParaRPr/>
          </a:p>
        </p:txBody>
      </p:sp>
      <p:sp>
        <p:nvSpPr>
          <p:cNvPr id="161" name="Google Shape;161;p6"/>
          <p:cNvSpPr txBox="1"/>
          <p:nvPr>
            <p:ph idx="2" type="body"/>
          </p:nvPr>
        </p:nvSpPr>
        <p:spPr>
          <a:xfrm>
            <a:off x="4696544" y="1020113"/>
            <a:ext cx="4206156" cy="3536648"/>
          </a:xfrm>
          <a:prstGeom prst="rect">
            <a:avLst/>
          </a:prstGeom>
          <a:noFill/>
          <a:ln>
            <a:noFill/>
          </a:ln>
        </p:spPr>
        <p:txBody>
          <a:bodyPr anchorCtr="0" anchor="t" bIns="45700" lIns="91425" spcFirstLastPara="1" rIns="91425" wrap="square" tIns="45700">
            <a:normAutofit/>
          </a:bodyPr>
          <a:lstStyle/>
          <a:p>
            <a:pPr indent="-57150" lvl="0" marL="171450" rtl="0" algn="l">
              <a:lnSpc>
                <a:spcPct val="90000"/>
              </a:lnSpc>
              <a:spcBef>
                <a:spcPts val="0"/>
              </a:spcBef>
              <a:spcAft>
                <a:spcPts val="0"/>
              </a:spcAft>
              <a:buClr>
                <a:srgbClr val="2E2925"/>
              </a:buClr>
              <a:buSzPts val="1800"/>
              <a:buNone/>
            </a:pPr>
            <a:r>
              <a:rPr b="1" lang="en-US"/>
              <a:t>Bad Stock Images Caption Contest</a:t>
            </a:r>
            <a:endParaRPr/>
          </a:p>
          <a:p>
            <a:pPr indent="-57150" lvl="0" marL="171450" rtl="0" algn="l">
              <a:lnSpc>
                <a:spcPct val="90000"/>
              </a:lnSpc>
              <a:spcBef>
                <a:spcPts val="0"/>
              </a:spcBef>
              <a:spcAft>
                <a:spcPts val="0"/>
              </a:spcAft>
              <a:buClr>
                <a:srgbClr val="2E2925"/>
              </a:buClr>
              <a:buSzPts val="1800"/>
              <a:buNone/>
            </a:pPr>
            <a:r>
              <a:rPr lang="en-US"/>
              <a:t>This is a purely fun and creative game.  You goal is to find 3-4 bad stock images, download and paste them onto a sheet of paper and hand out.   Ask them to caption the ridiculous images, collect and then read some out (energizing and fun).    </a:t>
            </a:r>
            <a:endParaRPr/>
          </a:p>
        </p:txBody>
      </p:sp>
      <p:sp>
        <p:nvSpPr>
          <p:cNvPr id="162" name="Google Shape;162;p6"/>
          <p:cNvSpPr txBox="1"/>
          <p:nvPr>
            <p:ph type="title"/>
          </p:nvPr>
        </p:nvSpPr>
        <p:spPr>
          <a:xfrm>
            <a:off x="221065" y="369948"/>
            <a:ext cx="8681635" cy="508539"/>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Clr>
                <a:srgbClr val="EE7421"/>
              </a:buClr>
              <a:buSzPct val="100000"/>
              <a:buFont typeface="Arial"/>
              <a:buNone/>
            </a:pPr>
            <a:r>
              <a:rPr lang="en-US"/>
              <a:t>Low Intimidation Activities - Combat Self Doubt</a:t>
            </a:r>
            <a:endParaRPr/>
          </a:p>
        </p:txBody>
      </p:sp>
      <p:sp>
        <p:nvSpPr>
          <p:cNvPr id="163" name="Google Shape;163;p6"/>
          <p:cNvSpPr/>
          <p:nvPr/>
        </p:nvSpPr>
        <p:spPr>
          <a:xfrm>
            <a:off x="3004300" y="2709200"/>
            <a:ext cx="1247400" cy="1207200"/>
          </a:xfrm>
          <a:prstGeom prst="upArrow">
            <a:avLst>
              <a:gd fmla="val 62366" name="adj1"/>
              <a:gd fmla="val 34998" name="adj2"/>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i="1" lang="en-US" sz="900">
                <a:solidFill>
                  <a:schemeClr val="lt1"/>
                </a:solidFill>
              </a:rPr>
              <a:t>Quick success at varied levels</a:t>
            </a:r>
            <a:endParaRPr b="1" i="1" sz="900">
              <a:solidFill>
                <a:schemeClr val="lt1"/>
              </a:solidFill>
            </a:endParaRPr>
          </a:p>
        </p:txBody>
      </p:sp>
      <p:pic>
        <p:nvPicPr>
          <p:cNvPr id="164" name="Google Shape;164;p6" title="Photo from https://www.facebook.com/funnystockpics">
            <a:hlinkClick r:id="rId3"/>
          </p:cNvPr>
          <p:cNvPicPr preferRelativeResize="0"/>
          <p:nvPr/>
        </p:nvPicPr>
        <p:blipFill rotWithShape="1">
          <a:blip r:embed="rId4">
            <a:alphaModFix/>
          </a:blip>
          <a:srcRect b="29435" l="0" r="0" t="24507"/>
          <a:stretch/>
        </p:blipFill>
        <p:spPr>
          <a:xfrm>
            <a:off x="6588700" y="3209250"/>
            <a:ext cx="2229899" cy="1825576"/>
          </a:xfrm>
          <a:prstGeom prst="rect">
            <a:avLst/>
          </a:prstGeom>
          <a:noFill/>
          <a:ln cap="flat" cmpd="sng" w="28575">
            <a:solidFill>
              <a:schemeClr val="dk2"/>
            </a:solidFill>
            <a:prstDash val="solid"/>
            <a:round/>
            <a:headEnd len="sm" w="sm" type="none"/>
            <a:tailEnd len="sm" w="sm" type="none"/>
          </a:ln>
        </p:spPr>
      </p:pic>
      <p:grpSp>
        <p:nvGrpSpPr>
          <p:cNvPr id="165" name="Google Shape;165;p6"/>
          <p:cNvGrpSpPr/>
          <p:nvPr/>
        </p:nvGrpSpPr>
        <p:grpSpPr>
          <a:xfrm>
            <a:off x="396825" y="4345000"/>
            <a:ext cx="798500" cy="798500"/>
            <a:chOff x="396825" y="4345000"/>
            <a:chExt cx="798500" cy="798500"/>
          </a:xfrm>
        </p:grpSpPr>
        <p:pic>
          <p:nvPicPr>
            <p:cNvPr id="166" name="Google Shape;166;p6"/>
            <p:cNvPicPr preferRelativeResize="0"/>
            <p:nvPr/>
          </p:nvPicPr>
          <p:blipFill>
            <a:blip r:embed="rId5">
              <a:alphaModFix/>
            </a:blip>
            <a:stretch>
              <a:fillRect/>
            </a:stretch>
          </p:blipFill>
          <p:spPr>
            <a:xfrm>
              <a:off x="396825" y="4345000"/>
              <a:ext cx="798500" cy="798500"/>
            </a:xfrm>
            <a:prstGeom prst="rect">
              <a:avLst/>
            </a:prstGeom>
            <a:noFill/>
            <a:ln>
              <a:noFill/>
            </a:ln>
          </p:spPr>
        </p:pic>
        <p:sp>
          <p:nvSpPr>
            <p:cNvPr id="167" name="Google Shape;167;p6"/>
            <p:cNvSpPr txBox="1"/>
            <p:nvPr/>
          </p:nvSpPr>
          <p:spPr>
            <a:xfrm>
              <a:off x="506275" y="4345000"/>
              <a:ext cx="5796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Baloo Bhai"/>
                  <a:ea typeface="Baloo Bhai"/>
                  <a:cs typeface="Baloo Bhai"/>
                  <a:sym typeface="Baloo Bhai"/>
                </a:rPr>
                <a:t>Self</a:t>
              </a:r>
              <a:endParaRPr sz="1100">
                <a:latin typeface="Baloo Bhai"/>
                <a:ea typeface="Baloo Bhai"/>
                <a:cs typeface="Baloo Bhai"/>
                <a:sym typeface="Baloo Bhai"/>
              </a:endParaRPr>
            </a:p>
            <a:p>
              <a:pPr indent="0" lvl="0" marL="0" rtl="0" algn="ctr">
                <a:spcBef>
                  <a:spcPts val="0"/>
                </a:spcBef>
                <a:spcAft>
                  <a:spcPts val="0"/>
                </a:spcAft>
                <a:buNone/>
              </a:pPr>
              <a:r>
                <a:rPr lang="en-US" sz="1100">
                  <a:latin typeface="Baloo Bhai"/>
                  <a:ea typeface="Baloo Bhai"/>
                  <a:cs typeface="Baloo Bhai"/>
                  <a:sym typeface="Baloo Bhai"/>
                </a:rPr>
                <a:t>Doubt</a:t>
              </a:r>
              <a:endParaRPr sz="1100">
                <a:latin typeface="Baloo Bhai"/>
                <a:ea typeface="Baloo Bhai"/>
                <a:cs typeface="Baloo Bhai"/>
                <a:sym typeface="Baloo Bha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dc7b46b344_0_1"/>
          <p:cNvSpPr txBox="1"/>
          <p:nvPr>
            <p:ph idx="1" type="body"/>
          </p:nvPr>
        </p:nvSpPr>
        <p:spPr>
          <a:xfrm>
            <a:off x="2499200" y="4674900"/>
            <a:ext cx="2598600" cy="354600"/>
          </a:xfrm>
          <a:prstGeom prst="rect">
            <a:avLst/>
          </a:prstGeom>
        </p:spPr>
        <p:txBody>
          <a:bodyPr anchorCtr="0" anchor="t" bIns="45700" lIns="91425" spcFirstLastPara="1" rIns="91425" wrap="square" tIns="45700">
            <a:normAutofit/>
          </a:bodyPr>
          <a:lstStyle/>
          <a:p>
            <a:pPr indent="0" lvl="0" marL="0" rtl="0" algn="ctr">
              <a:spcBef>
                <a:spcPts val="750"/>
              </a:spcBef>
              <a:spcAft>
                <a:spcPts val="0"/>
              </a:spcAft>
              <a:buNone/>
            </a:pPr>
            <a:r>
              <a:rPr lang="en-US"/>
              <a:t>Image from </a:t>
            </a:r>
            <a:r>
              <a:rPr lang="en-US" u="sng">
                <a:solidFill>
                  <a:schemeClr val="hlink"/>
                </a:solidFill>
                <a:hlinkClick r:id="rId3"/>
              </a:rPr>
              <a:t>Pexels</a:t>
            </a:r>
            <a:endParaRPr/>
          </a:p>
        </p:txBody>
      </p:sp>
      <p:sp>
        <p:nvSpPr>
          <p:cNvPr id="174" name="Google Shape;174;gdc7b46b344_0_1"/>
          <p:cNvSpPr txBox="1"/>
          <p:nvPr>
            <p:ph type="title"/>
          </p:nvPr>
        </p:nvSpPr>
        <p:spPr>
          <a:xfrm>
            <a:off x="1623601" y="73400"/>
            <a:ext cx="5896800" cy="4746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Sample - Bad Stock Images</a:t>
            </a:r>
            <a:endParaRPr/>
          </a:p>
        </p:txBody>
      </p:sp>
      <p:sp>
        <p:nvSpPr>
          <p:cNvPr id="175" name="Google Shape;175;gdc7b46b344_0_1"/>
          <p:cNvSpPr/>
          <p:nvPr>
            <p:ph idx="2" type="pic"/>
          </p:nvPr>
        </p:nvSpPr>
        <p:spPr>
          <a:xfrm>
            <a:off x="1931157" y="1119435"/>
            <a:ext cx="3368400" cy="34968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pic>
        <p:nvPicPr>
          <p:cNvPr id="176" name="Google Shape;176;gdc7b46b344_0_1" title="Pexels &quot;lazy&quot; image"/>
          <p:cNvPicPr preferRelativeResize="0"/>
          <p:nvPr/>
        </p:nvPicPr>
        <p:blipFill>
          <a:blip r:embed="rId4">
            <a:alphaModFix/>
          </a:blip>
          <a:stretch>
            <a:fillRect/>
          </a:stretch>
        </p:blipFill>
        <p:spPr>
          <a:xfrm>
            <a:off x="2621800" y="1102775"/>
            <a:ext cx="2353400" cy="3530100"/>
          </a:xfrm>
          <a:prstGeom prst="rect">
            <a:avLst/>
          </a:prstGeom>
          <a:noFill/>
          <a:ln>
            <a:noFill/>
          </a:ln>
        </p:spPr>
      </p:pic>
      <p:sp>
        <p:nvSpPr>
          <p:cNvPr id="177" name="Google Shape;177;gdc7b46b344_0_1"/>
          <p:cNvSpPr txBox="1"/>
          <p:nvPr/>
        </p:nvSpPr>
        <p:spPr>
          <a:xfrm>
            <a:off x="5489225" y="4367400"/>
            <a:ext cx="32808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Open Sans"/>
                <a:ea typeface="Open Sans"/>
                <a:cs typeface="Open Sans"/>
                <a:sym typeface="Open Sans"/>
              </a:rPr>
              <a:t>Site </a:t>
            </a:r>
            <a:r>
              <a:rPr lang="en-US">
                <a:latin typeface="Open Sans"/>
                <a:ea typeface="Open Sans"/>
                <a:cs typeface="Open Sans"/>
                <a:sym typeface="Open Sans"/>
              </a:rPr>
              <a:t>referencing some rather odd ones…. </a:t>
            </a:r>
            <a:r>
              <a:rPr lang="en-US" sz="900" u="sng">
                <a:solidFill>
                  <a:schemeClr val="hlink"/>
                </a:solidFill>
                <a:latin typeface="Open Sans"/>
                <a:ea typeface="Open Sans"/>
                <a:cs typeface="Open Sans"/>
                <a:sym typeface="Open Sans"/>
                <a:hlinkClick r:id="rId5"/>
              </a:rPr>
              <a:t>https://www.demilked.com/stock-photos-weird-funny-wtf/</a:t>
            </a:r>
            <a:endParaRPr sz="900">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pic>
        <p:nvPicPr>
          <p:cNvPr id="178" name="Google Shape;178;gdc7b46b344_0_1"/>
          <p:cNvPicPr preferRelativeResize="0"/>
          <p:nvPr/>
        </p:nvPicPr>
        <p:blipFill>
          <a:blip r:embed="rId6">
            <a:alphaModFix/>
          </a:blip>
          <a:stretch>
            <a:fillRect/>
          </a:stretch>
        </p:blipFill>
        <p:spPr>
          <a:xfrm>
            <a:off x="6025426" y="928588"/>
            <a:ext cx="2385275" cy="3342775"/>
          </a:xfrm>
          <a:prstGeom prst="rect">
            <a:avLst/>
          </a:prstGeom>
          <a:noFill/>
          <a:ln>
            <a:noFill/>
          </a:ln>
        </p:spPr>
      </p:pic>
      <p:sp>
        <p:nvSpPr>
          <p:cNvPr id="179" name="Google Shape;179;gdc7b46b344_0_1"/>
          <p:cNvSpPr txBox="1"/>
          <p:nvPr>
            <p:ph idx="1" type="body"/>
          </p:nvPr>
        </p:nvSpPr>
        <p:spPr>
          <a:xfrm>
            <a:off x="5918763" y="548000"/>
            <a:ext cx="2598600" cy="354600"/>
          </a:xfrm>
          <a:prstGeom prst="rect">
            <a:avLst/>
          </a:prstGeom>
        </p:spPr>
        <p:txBody>
          <a:bodyPr anchorCtr="0" anchor="t" bIns="45700" lIns="91425" spcFirstLastPara="1" rIns="91425" wrap="square" tIns="45700">
            <a:normAutofit/>
          </a:bodyPr>
          <a:lstStyle/>
          <a:p>
            <a:pPr indent="0" lvl="0" marL="0" rtl="0" algn="ctr">
              <a:spcBef>
                <a:spcPts val="750"/>
              </a:spcBef>
              <a:spcAft>
                <a:spcPts val="0"/>
              </a:spcAft>
              <a:buNone/>
            </a:pPr>
            <a:r>
              <a:rPr lang="en-US"/>
              <a:t>Image from </a:t>
            </a:r>
            <a:r>
              <a:rPr lang="en-US" u="sng">
                <a:solidFill>
                  <a:schemeClr val="hlink"/>
                </a:solidFill>
                <a:hlinkClick r:id="rId7"/>
              </a:rPr>
              <a:t>Getty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gd94e4d24d4_0_35"/>
          <p:cNvSpPr txBox="1"/>
          <p:nvPr>
            <p:ph idx="1" type="body"/>
          </p:nvPr>
        </p:nvSpPr>
        <p:spPr>
          <a:xfrm>
            <a:off x="221075" y="893525"/>
            <a:ext cx="3419700" cy="2228700"/>
          </a:xfrm>
          <a:prstGeom prst="rect">
            <a:avLst/>
          </a:prstGeom>
          <a:noFill/>
          <a:ln>
            <a:noFill/>
          </a:ln>
        </p:spPr>
        <p:txBody>
          <a:bodyPr anchorCtr="0" anchor="t" bIns="45700" lIns="91425" spcFirstLastPara="1" rIns="91425" wrap="square" tIns="45700">
            <a:normAutofit/>
          </a:bodyPr>
          <a:lstStyle/>
          <a:p>
            <a:pPr indent="-57150" lvl="0" marL="171450" rtl="0" algn="l">
              <a:lnSpc>
                <a:spcPct val="90000"/>
              </a:lnSpc>
              <a:spcBef>
                <a:spcPts val="0"/>
              </a:spcBef>
              <a:spcAft>
                <a:spcPts val="0"/>
              </a:spcAft>
              <a:buClr>
                <a:srgbClr val="2E2925"/>
              </a:buClr>
              <a:buSzPts val="1800"/>
              <a:buNone/>
            </a:pPr>
            <a:r>
              <a:rPr b="1" lang="en-US"/>
              <a:t>Boss of the World</a:t>
            </a:r>
            <a:endParaRPr b="1"/>
          </a:p>
          <a:p>
            <a:pPr indent="-57150" lvl="0" marL="171450" rtl="0" algn="l">
              <a:lnSpc>
                <a:spcPct val="90000"/>
              </a:lnSpc>
              <a:spcBef>
                <a:spcPts val="0"/>
              </a:spcBef>
              <a:spcAft>
                <a:spcPts val="0"/>
              </a:spcAft>
              <a:buClr>
                <a:srgbClr val="2E2925"/>
              </a:buClr>
              <a:buSzPts val="1800"/>
              <a:buNone/>
            </a:pPr>
            <a:r>
              <a:rPr lang="en-US"/>
              <a:t>3 Minutes/1 Notecard: </a:t>
            </a:r>
            <a:r>
              <a:rPr lang="en-US"/>
              <a:t>You are boss of the world today and get to make one law for perpetuity. What do you decide?   </a:t>
            </a:r>
            <a:endParaRPr/>
          </a:p>
        </p:txBody>
      </p:sp>
      <p:sp>
        <p:nvSpPr>
          <p:cNvPr id="185" name="Google Shape;185;gd94e4d24d4_0_35"/>
          <p:cNvSpPr txBox="1"/>
          <p:nvPr>
            <p:ph type="title"/>
          </p:nvPr>
        </p:nvSpPr>
        <p:spPr>
          <a:xfrm>
            <a:off x="221065" y="369948"/>
            <a:ext cx="8681700" cy="5085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Clr>
                <a:srgbClr val="EE7421"/>
              </a:buClr>
              <a:buSzPct val="100000"/>
              <a:buFont typeface="Arial"/>
              <a:buNone/>
            </a:pPr>
            <a:r>
              <a:rPr lang="en-US"/>
              <a:t>Activities - Improve Perception</a:t>
            </a:r>
            <a:endParaRPr/>
          </a:p>
        </p:txBody>
      </p:sp>
      <p:sp>
        <p:nvSpPr>
          <p:cNvPr id="186" name="Google Shape;186;gd94e4d24d4_0_35"/>
          <p:cNvSpPr/>
          <p:nvPr/>
        </p:nvSpPr>
        <p:spPr>
          <a:xfrm>
            <a:off x="505775" y="3137300"/>
            <a:ext cx="2850300" cy="8607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u="sng">
                <a:solidFill>
                  <a:schemeClr val="hlink"/>
                </a:solidFill>
                <a:hlinkClick r:id="rId3"/>
              </a:rPr>
              <a:t>One’s Gotta Go</a:t>
            </a:r>
            <a:r>
              <a:rPr lang="en-US"/>
              <a:t> Icebreaker</a:t>
            </a:r>
            <a:endParaRPr/>
          </a:p>
          <a:p>
            <a:pPr indent="0" lvl="0" marL="0" rtl="0" algn="ctr">
              <a:spcBef>
                <a:spcPts val="0"/>
              </a:spcBef>
              <a:spcAft>
                <a:spcPts val="0"/>
              </a:spcAft>
              <a:buNone/>
            </a:pPr>
            <a:r>
              <a:rPr lang="en-US"/>
              <a:t>**require them to agree/work together to decide which to eliminate**</a:t>
            </a:r>
            <a:endParaRPr/>
          </a:p>
        </p:txBody>
      </p:sp>
      <p:sp>
        <p:nvSpPr>
          <p:cNvPr id="187" name="Google Shape;187;gd94e4d24d4_0_35"/>
          <p:cNvSpPr txBox="1"/>
          <p:nvPr/>
        </p:nvSpPr>
        <p:spPr>
          <a:xfrm>
            <a:off x="3846625" y="878450"/>
            <a:ext cx="5001000" cy="394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rgbClr val="2E2925"/>
                </a:solidFill>
                <a:latin typeface="Open Sans"/>
                <a:ea typeface="Open Sans"/>
                <a:cs typeface="Open Sans"/>
                <a:sym typeface="Open Sans"/>
              </a:rPr>
              <a:t>Interactive Leadership Style Assessment</a:t>
            </a:r>
            <a:endParaRPr b="1" sz="1800">
              <a:solidFill>
                <a:srgbClr val="2E2925"/>
              </a:solidFill>
              <a:latin typeface="Open Sans"/>
              <a:ea typeface="Open Sans"/>
              <a:cs typeface="Open Sans"/>
              <a:sym typeface="Open Sans"/>
            </a:endParaRPr>
          </a:p>
          <a:p>
            <a:pPr indent="0" lvl="0" marL="0" rtl="0" algn="l">
              <a:spcBef>
                <a:spcPts val="0"/>
              </a:spcBef>
              <a:spcAft>
                <a:spcPts val="0"/>
              </a:spcAft>
              <a:buNone/>
            </a:pPr>
            <a:r>
              <a:t/>
            </a:r>
            <a:endParaRPr b="1" sz="1800">
              <a:solidFill>
                <a:srgbClr val="2E2925"/>
              </a:solidFill>
              <a:latin typeface="Open Sans"/>
              <a:ea typeface="Open Sans"/>
              <a:cs typeface="Open Sans"/>
              <a:sym typeface="Open Sans"/>
            </a:endParaRPr>
          </a:p>
          <a:p>
            <a:pPr indent="0" lvl="0" marL="0" rtl="0" algn="l">
              <a:spcBef>
                <a:spcPts val="0"/>
              </a:spcBef>
              <a:spcAft>
                <a:spcPts val="0"/>
              </a:spcAft>
              <a:buNone/>
            </a:pPr>
            <a:r>
              <a:rPr lang="en-US" sz="1800">
                <a:solidFill>
                  <a:srgbClr val="2E2925"/>
                </a:solidFill>
                <a:latin typeface="Open Sans"/>
                <a:ea typeface="Open Sans"/>
                <a:cs typeface="Open Sans"/>
                <a:sym typeface="Open Sans"/>
              </a:rPr>
              <a:t>Six Leadership Styles: </a:t>
            </a:r>
            <a:endParaRPr sz="1800">
              <a:solidFill>
                <a:srgbClr val="2E2925"/>
              </a:solidFill>
              <a:latin typeface="Open Sans"/>
              <a:ea typeface="Open Sans"/>
              <a:cs typeface="Open Sans"/>
              <a:sym typeface="Open Sans"/>
            </a:endParaRPr>
          </a:p>
          <a:p>
            <a:pPr indent="-342900" lvl="0" marL="457200" rtl="0" algn="l">
              <a:spcBef>
                <a:spcPts val="0"/>
              </a:spcBef>
              <a:spcAft>
                <a:spcPts val="0"/>
              </a:spcAft>
              <a:buClr>
                <a:srgbClr val="2E2925"/>
              </a:buClr>
              <a:buSzPts val="1800"/>
              <a:buFont typeface="Open Sans"/>
              <a:buChar char="●"/>
            </a:pPr>
            <a:r>
              <a:rPr lang="en-US" sz="1800">
                <a:solidFill>
                  <a:srgbClr val="2E2925"/>
                </a:solidFill>
                <a:latin typeface="Open Sans"/>
                <a:ea typeface="Open Sans"/>
                <a:cs typeface="Open Sans"/>
                <a:sym typeface="Open Sans"/>
              </a:rPr>
              <a:t>Servant</a:t>
            </a:r>
            <a:endParaRPr sz="1800">
              <a:solidFill>
                <a:srgbClr val="2E2925"/>
              </a:solidFill>
              <a:latin typeface="Open Sans"/>
              <a:ea typeface="Open Sans"/>
              <a:cs typeface="Open Sans"/>
              <a:sym typeface="Open Sans"/>
            </a:endParaRPr>
          </a:p>
          <a:p>
            <a:pPr indent="-342900" lvl="0" marL="457200" rtl="0" algn="l">
              <a:spcBef>
                <a:spcPts val="0"/>
              </a:spcBef>
              <a:spcAft>
                <a:spcPts val="0"/>
              </a:spcAft>
              <a:buClr>
                <a:srgbClr val="2E2925"/>
              </a:buClr>
              <a:buSzPts val="1800"/>
              <a:buFont typeface="Open Sans"/>
              <a:buChar char="●"/>
            </a:pPr>
            <a:r>
              <a:rPr lang="en-US" sz="1800">
                <a:solidFill>
                  <a:srgbClr val="2E2925"/>
                </a:solidFill>
                <a:latin typeface="Open Sans"/>
                <a:ea typeface="Open Sans"/>
                <a:cs typeface="Open Sans"/>
                <a:sym typeface="Open Sans"/>
              </a:rPr>
              <a:t>Front-Line</a:t>
            </a:r>
            <a:endParaRPr sz="1800">
              <a:solidFill>
                <a:srgbClr val="2E2925"/>
              </a:solidFill>
              <a:latin typeface="Open Sans"/>
              <a:ea typeface="Open Sans"/>
              <a:cs typeface="Open Sans"/>
              <a:sym typeface="Open Sans"/>
            </a:endParaRPr>
          </a:p>
          <a:p>
            <a:pPr indent="-342900" lvl="0" marL="457200" rtl="0" algn="l">
              <a:spcBef>
                <a:spcPts val="0"/>
              </a:spcBef>
              <a:spcAft>
                <a:spcPts val="0"/>
              </a:spcAft>
              <a:buClr>
                <a:srgbClr val="2E2925"/>
              </a:buClr>
              <a:buSzPts val="1800"/>
              <a:buFont typeface="Open Sans"/>
              <a:buChar char="●"/>
            </a:pPr>
            <a:r>
              <a:rPr lang="en-US" sz="1800">
                <a:solidFill>
                  <a:srgbClr val="2E2925"/>
                </a:solidFill>
                <a:latin typeface="Open Sans"/>
                <a:ea typeface="Open Sans"/>
                <a:cs typeface="Open Sans"/>
                <a:sym typeface="Open Sans"/>
              </a:rPr>
              <a:t>Transformational</a:t>
            </a:r>
            <a:endParaRPr sz="1800">
              <a:solidFill>
                <a:srgbClr val="2E2925"/>
              </a:solidFill>
              <a:latin typeface="Open Sans"/>
              <a:ea typeface="Open Sans"/>
              <a:cs typeface="Open Sans"/>
              <a:sym typeface="Open Sans"/>
            </a:endParaRPr>
          </a:p>
          <a:p>
            <a:pPr indent="-342900" lvl="0" marL="457200" rtl="0" algn="l">
              <a:spcBef>
                <a:spcPts val="0"/>
              </a:spcBef>
              <a:spcAft>
                <a:spcPts val="0"/>
              </a:spcAft>
              <a:buClr>
                <a:srgbClr val="2E2925"/>
              </a:buClr>
              <a:buSzPts val="1800"/>
              <a:buFont typeface="Open Sans"/>
              <a:buChar char="●"/>
            </a:pPr>
            <a:r>
              <a:rPr lang="en-US" sz="1800">
                <a:solidFill>
                  <a:srgbClr val="2E2925"/>
                </a:solidFill>
                <a:latin typeface="Open Sans"/>
                <a:ea typeface="Open Sans"/>
                <a:cs typeface="Open Sans"/>
                <a:sym typeface="Open Sans"/>
              </a:rPr>
              <a:t>Metamodern</a:t>
            </a:r>
            <a:endParaRPr sz="1800">
              <a:solidFill>
                <a:srgbClr val="2E2925"/>
              </a:solidFill>
              <a:latin typeface="Open Sans"/>
              <a:ea typeface="Open Sans"/>
              <a:cs typeface="Open Sans"/>
              <a:sym typeface="Open Sans"/>
            </a:endParaRPr>
          </a:p>
          <a:p>
            <a:pPr indent="-342900" lvl="0" marL="457200" rtl="0" algn="l">
              <a:spcBef>
                <a:spcPts val="0"/>
              </a:spcBef>
              <a:spcAft>
                <a:spcPts val="0"/>
              </a:spcAft>
              <a:buClr>
                <a:srgbClr val="2E2925"/>
              </a:buClr>
              <a:buSzPts val="1800"/>
              <a:buFont typeface="Open Sans"/>
              <a:buChar char="●"/>
            </a:pPr>
            <a:r>
              <a:rPr lang="en-US" sz="1800">
                <a:solidFill>
                  <a:srgbClr val="2E2925"/>
                </a:solidFill>
                <a:latin typeface="Open Sans"/>
                <a:ea typeface="Open Sans"/>
                <a:cs typeface="Open Sans"/>
                <a:sym typeface="Open Sans"/>
              </a:rPr>
              <a:t>Postmodern</a:t>
            </a:r>
            <a:endParaRPr sz="1800">
              <a:solidFill>
                <a:srgbClr val="2E2925"/>
              </a:solidFill>
              <a:latin typeface="Open Sans"/>
              <a:ea typeface="Open Sans"/>
              <a:cs typeface="Open Sans"/>
              <a:sym typeface="Open Sans"/>
            </a:endParaRPr>
          </a:p>
          <a:p>
            <a:pPr indent="-342900" lvl="0" marL="457200" rtl="0" algn="l">
              <a:spcBef>
                <a:spcPts val="0"/>
              </a:spcBef>
              <a:spcAft>
                <a:spcPts val="0"/>
              </a:spcAft>
              <a:buClr>
                <a:srgbClr val="2E2925"/>
              </a:buClr>
              <a:buSzPts val="1800"/>
              <a:buFont typeface="Open Sans"/>
              <a:buChar char="●"/>
            </a:pPr>
            <a:r>
              <a:rPr lang="en-US" sz="1800">
                <a:solidFill>
                  <a:srgbClr val="2E2925"/>
                </a:solidFill>
                <a:latin typeface="Open Sans"/>
                <a:ea typeface="Open Sans"/>
                <a:cs typeface="Open Sans"/>
                <a:sym typeface="Open Sans"/>
              </a:rPr>
              <a:t>Contrarian</a:t>
            </a:r>
            <a:endParaRPr sz="1800">
              <a:solidFill>
                <a:srgbClr val="2E2925"/>
              </a:solidFill>
              <a:latin typeface="Open Sans"/>
              <a:ea typeface="Open Sans"/>
              <a:cs typeface="Open Sans"/>
              <a:sym typeface="Open Sans"/>
            </a:endParaRPr>
          </a:p>
          <a:p>
            <a:pPr indent="0" lvl="0" marL="0" rtl="0" algn="l">
              <a:spcBef>
                <a:spcPts val="0"/>
              </a:spcBef>
              <a:spcAft>
                <a:spcPts val="0"/>
              </a:spcAft>
              <a:buNone/>
            </a:pPr>
            <a:r>
              <a:t/>
            </a:r>
            <a:endParaRPr sz="1800">
              <a:solidFill>
                <a:srgbClr val="2E2925"/>
              </a:solidFill>
              <a:latin typeface="Open Sans"/>
              <a:ea typeface="Open Sans"/>
              <a:cs typeface="Open Sans"/>
              <a:sym typeface="Open Sans"/>
            </a:endParaRPr>
          </a:p>
          <a:p>
            <a:pPr indent="0" lvl="0" marL="0" rtl="0" algn="l">
              <a:spcBef>
                <a:spcPts val="0"/>
              </a:spcBef>
              <a:spcAft>
                <a:spcPts val="0"/>
              </a:spcAft>
              <a:buNone/>
            </a:pPr>
            <a:r>
              <a:t/>
            </a:r>
            <a:endParaRPr sz="1800">
              <a:solidFill>
                <a:srgbClr val="2E2925"/>
              </a:solidFill>
              <a:latin typeface="Open Sans"/>
              <a:ea typeface="Open Sans"/>
              <a:cs typeface="Open Sans"/>
              <a:sym typeface="Open Sans"/>
            </a:endParaRPr>
          </a:p>
          <a:p>
            <a:pPr indent="0" lvl="0" marL="0" rtl="0" algn="l">
              <a:spcBef>
                <a:spcPts val="0"/>
              </a:spcBef>
              <a:spcAft>
                <a:spcPts val="0"/>
              </a:spcAft>
              <a:buNone/>
            </a:pPr>
            <a:r>
              <a:t/>
            </a:r>
            <a:endParaRPr sz="1800">
              <a:solidFill>
                <a:srgbClr val="2E2925"/>
              </a:solidFill>
              <a:latin typeface="Open Sans"/>
              <a:ea typeface="Open Sans"/>
              <a:cs typeface="Open Sans"/>
              <a:sym typeface="Open Sans"/>
            </a:endParaRPr>
          </a:p>
          <a:p>
            <a:pPr indent="0" lvl="0" marL="0" rtl="0" algn="l">
              <a:spcBef>
                <a:spcPts val="0"/>
              </a:spcBef>
              <a:spcAft>
                <a:spcPts val="0"/>
              </a:spcAft>
              <a:buNone/>
            </a:pPr>
            <a:r>
              <a:rPr lang="en-US" u="sng">
                <a:solidFill>
                  <a:schemeClr val="hlink"/>
                </a:solidFill>
                <a:latin typeface="Open Sans"/>
                <a:ea typeface="Open Sans"/>
                <a:cs typeface="Open Sans"/>
                <a:sym typeface="Open Sans"/>
                <a:hlinkClick r:id="rId4"/>
              </a:rPr>
              <a:t>https://eml.usc.edu/blog/leadership-style-quiz</a:t>
            </a:r>
            <a:endParaRPr>
              <a:latin typeface="Open Sans"/>
              <a:ea typeface="Open Sans"/>
              <a:cs typeface="Open Sans"/>
              <a:sym typeface="Open Sans"/>
            </a:endParaRPr>
          </a:p>
          <a:p>
            <a:pPr indent="0" lvl="0" marL="0" rtl="0" algn="l">
              <a:spcBef>
                <a:spcPts val="0"/>
              </a:spcBef>
              <a:spcAft>
                <a:spcPts val="0"/>
              </a:spcAft>
              <a:buNone/>
            </a:pPr>
            <a:r>
              <a:rPr lang="en-US" u="sng">
                <a:solidFill>
                  <a:schemeClr val="hlink"/>
                </a:solidFill>
                <a:latin typeface="Open Sans"/>
                <a:ea typeface="Open Sans"/>
                <a:cs typeface="Open Sans"/>
                <a:sym typeface="Open Sans"/>
                <a:hlinkClick r:id="rId5"/>
              </a:rPr>
              <a:t>Ebook</a:t>
            </a:r>
            <a:r>
              <a:rPr lang="en-US">
                <a:latin typeface="Open Sans"/>
                <a:ea typeface="Open Sans"/>
                <a:cs typeface="Open Sans"/>
                <a:sym typeface="Open Sans"/>
              </a:rPr>
              <a:t> by USC Price (PDF)</a:t>
            </a:r>
            <a:endParaRPr>
              <a:latin typeface="Open Sans"/>
              <a:ea typeface="Open Sans"/>
              <a:cs typeface="Open Sans"/>
              <a:sym typeface="Open Sans"/>
            </a:endParaRPr>
          </a:p>
        </p:txBody>
      </p:sp>
      <p:sp>
        <p:nvSpPr>
          <p:cNvPr id="188" name="Google Shape;188;gd94e4d24d4_0_35"/>
          <p:cNvSpPr/>
          <p:nvPr/>
        </p:nvSpPr>
        <p:spPr>
          <a:xfrm>
            <a:off x="364350" y="3137300"/>
            <a:ext cx="465696" cy="761994"/>
          </a:xfrm>
          <a:prstGeom prst="lightningBolt">
            <a:avLst/>
          </a:prstGeom>
          <a:solidFill>
            <a:srgbClr val="2E292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9" name="Google Shape;189;gd94e4d24d4_0_35" title="Behaviors Chart"/>
          <p:cNvPicPr preferRelativeResize="0"/>
          <p:nvPr/>
        </p:nvPicPr>
        <p:blipFill>
          <a:blip r:embed="rId6">
            <a:alphaModFix/>
          </a:blip>
          <a:stretch>
            <a:fillRect/>
          </a:stretch>
        </p:blipFill>
        <p:spPr>
          <a:xfrm>
            <a:off x="6345825" y="1431800"/>
            <a:ext cx="2724625" cy="2665576"/>
          </a:xfrm>
          <a:prstGeom prst="rect">
            <a:avLst/>
          </a:prstGeom>
          <a:noFill/>
          <a:ln cap="flat" cmpd="sng" w="9525">
            <a:solidFill>
              <a:schemeClr val="dk2"/>
            </a:solidFill>
            <a:prstDash val="solid"/>
            <a:round/>
            <a:headEnd len="sm" w="sm" type="none"/>
            <a:tailEnd len="sm" w="sm" type="none"/>
          </a:ln>
        </p:spPr>
      </p:pic>
      <p:sp>
        <p:nvSpPr>
          <p:cNvPr id="190" name="Google Shape;190;gd94e4d24d4_0_35"/>
          <p:cNvSpPr/>
          <p:nvPr/>
        </p:nvSpPr>
        <p:spPr>
          <a:xfrm>
            <a:off x="1955725" y="2240100"/>
            <a:ext cx="1890900" cy="663300"/>
          </a:xfrm>
          <a:prstGeom prst="homePlate">
            <a:avLst>
              <a:gd fmla="val 50000" name="adj"/>
            </a:avLst>
          </a:prstGeom>
          <a:solidFill>
            <a:srgbClr val="F9CB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i="1" lang="en-US"/>
              <a:t>Nice complement to this quiz→ </a:t>
            </a:r>
            <a:endParaRPr b="1" i="1"/>
          </a:p>
        </p:txBody>
      </p:sp>
      <p:grpSp>
        <p:nvGrpSpPr>
          <p:cNvPr id="191" name="Google Shape;191;gd94e4d24d4_0_35"/>
          <p:cNvGrpSpPr/>
          <p:nvPr/>
        </p:nvGrpSpPr>
        <p:grpSpPr>
          <a:xfrm>
            <a:off x="253550" y="4345000"/>
            <a:ext cx="1086600" cy="798500"/>
            <a:chOff x="253550" y="4345000"/>
            <a:chExt cx="1086600" cy="798500"/>
          </a:xfrm>
        </p:grpSpPr>
        <p:pic>
          <p:nvPicPr>
            <p:cNvPr id="192" name="Google Shape;192;gd94e4d24d4_0_35"/>
            <p:cNvPicPr preferRelativeResize="0"/>
            <p:nvPr/>
          </p:nvPicPr>
          <p:blipFill>
            <a:blip r:embed="rId7">
              <a:alphaModFix/>
            </a:blip>
            <a:stretch>
              <a:fillRect/>
            </a:stretch>
          </p:blipFill>
          <p:spPr>
            <a:xfrm>
              <a:off x="396825" y="4345000"/>
              <a:ext cx="798500" cy="798500"/>
            </a:xfrm>
            <a:prstGeom prst="rect">
              <a:avLst/>
            </a:prstGeom>
            <a:noFill/>
            <a:ln>
              <a:noFill/>
            </a:ln>
          </p:spPr>
        </p:pic>
        <p:sp>
          <p:nvSpPr>
            <p:cNvPr id="193" name="Google Shape;193;gd94e4d24d4_0_35"/>
            <p:cNvSpPr txBox="1"/>
            <p:nvPr/>
          </p:nvSpPr>
          <p:spPr>
            <a:xfrm>
              <a:off x="253550" y="4345000"/>
              <a:ext cx="10866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Baloo Bhai"/>
                  <a:ea typeface="Baloo Bhai"/>
                  <a:cs typeface="Baloo Bhai"/>
                  <a:sym typeface="Baloo Bhai"/>
                </a:rPr>
                <a:t>Public</a:t>
              </a:r>
              <a:endParaRPr sz="1100">
                <a:latin typeface="Baloo Bhai"/>
                <a:ea typeface="Baloo Bhai"/>
                <a:cs typeface="Baloo Bhai"/>
                <a:sym typeface="Baloo Bhai"/>
              </a:endParaRPr>
            </a:p>
            <a:p>
              <a:pPr indent="0" lvl="0" marL="0" rtl="0" algn="ctr">
                <a:spcBef>
                  <a:spcPts val="0"/>
                </a:spcBef>
                <a:spcAft>
                  <a:spcPts val="0"/>
                </a:spcAft>
                <a:buNone/>
              </a:pPr>
              <a:r>
                <a:rPr lang="en-US" sz="1100">
                  <a:latin typeface="Baloo Bhai"/>
                  <a:ea typeface="Baloo Bhai"/>
                  <a:cs typeface="Baloo Bhai"/>
                  <a:sym typeface="Baloo Bhai"/>
                </a:rPr>
                <a:t>Perception</a:t>
              </a:r>
              <a:endParaRPr sz="1100">
                <a:latin typeface="Baloo Bhai"/>
                <a:ea typeface="Baloo Bhai"/>
                <a:cs typeface="Baloo Bhai"/>
                <a:sym typeface="Baloo Bhai"/>
              </a:endParaRPr>
            </a:p>
          </p:txBody>
        </p:sp>
      </p:grpSp>
      <p:pic>
        <p:nvPicPr>
          <p:cNvPr id="194" name="Google Shape;194;gd94e4d24d4_0_35" title="Gotta Go Thumbnail"/>
          <p:cNvPicPr preferRelativeResize="0"/>
          <p:nvPr/>
        </p:nvPicPr>
        <p:blipFill>
          <a:blip r:embed="rId8">
            <a:alphaModFix/>
          </a:blip>
          <a:stretch>
            <a:fillRect/>
          </a:stretch>
        </p:blipFill>
        <p:spPr>
          <a:xfrm>
            <a:off x="2453133" y="3799500"/>
            <a:ext cx="1134601" cy="108247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gdcdb922c0c_0_9"/>
          <p:cNvSpPr txBox="1"/>
          <p:nvPr>
            <p:ph idx="1" type="body"/>
          </p:nvPr>
        </p:nvSpPr>
        <p:spPr>
          <a:xfrm>
            <a:off x="221075" y="893525"/>
            <a:ext cx="3822600" cy="3304500"/>
          </a:xfrm>
          <a:prstGeom prst="rect">
            <a:avLst/>
          </a:prstGeom>
          <a:noFill/>
          <a:ln>
            <a:noFill/>
          </a:ln>
        </p:spPr>
        <p:txBody>
          <a:bodyPr anchorCtr="0" anchor="t" bIns="45700" lIns="91425" spcFirstLastPara="1" rIns="91425" wrap="square" tIns="45700">
            <a:normAutofit/>
          </a:bodyPr>
          <a:lstStyle/>
          <a:p>
            <a:pPr indent="-57150" lvl="0" marL="171450" rtl="0" algn="l">
              <a:lnSpc>
                <a:spcPct val="90000"/>
              </a:lnSpc>
              <a:spcBef>
                <a:spcPts val="0"/>
              </a:spcBef>
              <a:spcAft>
                <a:spcPts val="0"/>
              </a:spcAft>
              <a:buClr>
                <a:srgbClr val="2E2925"/>
              </a:buClr>
              <a:buSzPts val="1800"/>
              <a:buNone/>
            </a:pPr>
            <a:r>
              <a:rPr b="1" lang="en-US"/>
              <a:t>Magazine Story</a:t>
            </a:r>
            <a:endParaRPr b="1"/>
          </a:p>
          <a:p>
            <a:pPr indent="-57150" lvl="0" marL="171450" rtl="0" algn="l">
              <a:lnSpc>
                <a:spcPct val="90000"/>
              </a:lnSpc>
              <a:spcBef>
                <a:spcPts val="0"/>
              </a:spcBef>
              <a:spcAft>
                <a:spcPts val="0"/>
              </a:spcAft>
              <a:buClr>
                <a:srgbClr val="2E2925"/>
              </a:buClr>
              <a:buSzPts val="1800"/>
              <a:buNone/>
            </a:pPr>
            <a:r>
              <a:rPr lang="en-US"/>
              <a:t>The team has to create an imaginary magazine cover or story about a successful project, their organization in a few months, or a specific goal/achievement. They have to get the right images, come up with headlines, formulate quotes, etc. Clearly define how you want the organization to appear to others in the future.</a:t>
            </a:r>
            <a:endParaRPr/>
          </a:p>
        </p:txBody>
      </p:sp>
      <p:sp>
        <p:nvSpPr>
          <p:cNvPr id="200" name="Google Shape;200;gdcdb922c0c_0_9"/>
          <p:cNvSpPr txBox="1"/>
          <p:nvPr>
            <p:ph type="title"/>
          </p:nvPr>
        </p:nvSpPr>
        <p:spPr>
          <a:xfrm>
            <a:off x="221065" y="369948"/>
            <a:ext cx="8681700" cy="5085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Clr>
                <a:srgbClr val="EE7421"/>
              </a:buClr>
              <a:buSzPct val="100000"/>
              <a:buFont typeface="Arial"/>
              <a:buNone/>
            </a:pPr>
            <a:r>
              <a:rPr lang="en-US"/>
              <a:t>Activities - Improve Perception</a:t>
            </a:r>
            <a:endParaRPr/>
          </a:p>
        </p:txBody>
      </p:sp>
      <p:sp>
        <p:nvSpPr>
          <p:cNvPr id="201" name="Google Shape;201;gdcdb922c0c_0_9"/>
          <p:cNvSpPr/>
          <p:nvPr/>
        </p:nvSpPr>
        <p:spPr>
          <a:xfrm>
            <a:off x="3373125" y="4110775"/>
            <a:ext cx="5461800" cy="5967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This is an ideal activity for student groups that you advise; focus on vision and goal setting</a:t>
            </a:r>
            <a:endParaRPr/>
          </a:p>
        </p:txBody>
      </p:sp>
      <p:grpSp>
        <p:nvGrpSpPr>
          <p:cNvPr id="202" name="Google Shape;202;gdcdb922c0c_0_9"/>
          <p:cNvGrpSpPr/>
          <p:nvPr/>
        </p:nvGrpSpPr>
        <p:grpSpPr>
          <a:xfrm>
            <a:off x="253550" y="4345000"/>
            <a:ext cx="1086600" cy="798500"/>
            <a:chOff x="253550" y="4345000"/>
            <a:chExt cx="1086600" cy="798500"/>
          </a:xfrm>
        </p:grpSpPr>
        <p:pic>
          <p:nvPicPr>
            <p:cNvPr id="203" name="Google Shape;203;gdcdb922c0c_0_9"/>
            <p:cNvPicPr preferRelativeResize="0"/>
            <p:nvPr/>
          </p:nvPicPr>
          <p:blipFill>
            <a:blip r:embed="rId3">
              <a:alphaModFix/>
            </a:blip>
            <a:stretch>
              <a:fillRect/>
            </a:stretch>
          </p:blipFill>
          <p:spPr>
            <a:xfrm>
              <a:off x="396825" y="4345000"/>
              <a:ext cx="798500" cy="798500"/>
            </a:xfrm>
            <a:prstGeom prst="rect">
              <a:avLst/>
            </a:prstGeom>
            <a:noFill/>
            <a:ln>
              <a:noFill/>
            </a:ln>
          </p:spPr>
        </p:pic>
        <p:sp>
          <p:nvSpPr>
            <p:cNvPr id="204" name="Google Shape;204;gdcdb922c0c_0_9"/>
            <p:cNvSpPr txBox="1"/>
            <p:nvPr/>
          </p:nvSpPr>
          <p:spPr>
            <a:xfrm>
              <a:off x="253550" y="4345000"/>
              <a:ext cx="10866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Baloo Bhai"/>
                  <a:ea typeface="Baloo Bhai"/>
                  <a:cs typeface="Baloo Bhai"/>
                  <a:sym typeface="Baloo Bhai"/>
                </a:rPr>
                <a:t>Public</a:t>
              </a:r>
              <a:endParaRPr sz="1100">
                <a:latin typeface="Baloo Bhai"/>
                <a:ea typeface="Baloo Bhai"/>
                <a:cs typeface="Baloo Bhai"/>
                <a:sym typeface="Baloo Bhai"/>
              </a:endParaRPr>
            </a:p>
            <a:p>
              <a:pPr indent="0" lvl="0" marL="0" rtl="0" algn="ctr">
                <a:spcBef>
                  <a:spcPts val="0"/>
                </a:spcBef>
                <a:spcAft>
                  <a:spcPts val="0"/>
                </a:spcAft>
                <a:buNone/>
              </a:pPr>
              <a:r>
                <a:rPr lang="en-US" sz="1100">
                  <a:latin typeface="Baloo Bhai"/>
                  <a:ea typeface="Baloo Bhai"/>
                  <a:cs typeface="Baloo Bhai"/>
                  <a:sym typeface="Baloo Bhai"/>
                </a:rPr>
                <a:t>Perception</a:t>
              </a:r>
              <a:endParaRPr sz="1100">
                <a:latin typeface="Baloo Bhai"/>
                <a:ea typeface="Baloo Bhai"/>
                <a:cs typeface="Baloo Bhai"/>
                <a:sym typeface="Baloo Bhai"/>
              </a:endParaRPr>
            </a:p>
          </p:txBody>
        </p:sp>
      </p:grpSp>
      <p:pic>
        <p:nvPicPr>
          <p:cNvPr id="205" name="Google Shape;205;gdcdb922c0c_0_9" title="Example Magazine Story"/>
          <p:cNvPicPr preferRelativeResize="0"/>
          <p:nvPr/>
        </p:nvPicPr>
        <p:blipFill rotWithShape="1">
          <a:blip r:embed="rId4">
            <a:alphaModFix/>
          </a:blip>
          <a:srcRect b="15243" l="5925" r="7441" t="7261"/>
          <a:stretch/>
        </p:blipFill>
        <p:spPr>
          <a:xfrm>
            <a:off x="5304400" y="893525"/>
            <a:ext cx="2575099" cy="3078052"/>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d91c2d3837_0_11"/>
          <p:cNvSpPr txBox="1"/>
          <p:nvPr>
            <p:ph idx="1" type="body"/>
          </p:nvPr>
        </p:nvSpPr>
        <p:spPr>
          <a:xfrm>
            <a:off x="221066" y="1020112"/>
            <a:ext cx="4226400" cy="3536700"/>
          </a:xfrm>
          <a:prstGeom prst="rect">
            <a:avLst/>
          </a:prstGeom>
          <a:noFill/>
          <a:ln>
            <a:noFill/>
          </a:ln>
        </p:spPr>
        <p:txBody>
          <a:bodyPr anchorCtr="0" anchor="t" bIns="45700" lIns="91425" spcFirstLastPara="1" rIns="91425" wrap="square" tIns="45700">
            <a:normAutofit/>
          </a:bodyPr>
          <a:lstStyle/>
          <a:p>
            <a:pPr indent="-57150" lvl="0" marL="171450" rtl="0" algn="l">
              <a:lnSpc>
                <a:spcPct val="90000"/>
              </a:lnSpc>
              <a:spcBef>
                <a:spcPts val="0"/>
              </a:spcBef>
              <a:spcAft>
                <a:spcPts val="0"/>
              </a:spcAft>
              <a:buClr>
                <a:srgbClr val="2E2925"/>
              </a:buClr>
              <a:buSzPts val="1800"/>
              <a:buNone/>
            </a:pPr>
            <a:r>
              <a:rPr b="1" lang="en-US"/>
              <a:t>Pet Projects</a:t>
            </a:r>
            <a:endParaRPr b="1"/>
          </a:p>
          <a:p>
            <a:pPr indent="-57150" lvl="0" marL="171450" rtl="0" algn="l">
              <a:lnSpc>
                <a:spcPct val="90000"/>
              </a:lnSpc>
              <a:spcBef>
                <a:spcPts val="0"/>
              </a:spcBef>
              <a:spcAft>
                <a:spcPts val="0"/>
              </a:spcAft>
              <a:buClr>
                <a:srgbClr val="2E2925"/>
              </a:buClr>
              <a:buSzPts val="1800"/>
              <a:buNone/>
            </a:pPr>
            <a:r>
              <a:rPr lang="en-US"/>
              <a:t>Ask everyone to go around in a circle and answer the following question:</a:t>
            </a:r>
            <a:endParaRPr/>
          </a:p>
          <a:p>
            <a:pPr indent="-57150" lvl="0" marL="171450" rtl="0" algn="l">
              <a:lnSpc>
                <a:spcPct val="90000"/>
              </a:lnSpc>
              <a:spcBef>
                <a:spcPts val="0"/>
              </a:spcBef>
              <a:spcAft>
                <a:spcPts val="0"/>
              </a:spcAft>
              <a:buClr>
                <a:srgbClr val="2E2925"/>
              </a:buClr>
              <a:buSzPts val="1800"/>
              <a:buNone/>
            </a:pPr>
            <a:r>
              <a:t/>
            </a:r>
            <a:endParaRPr b="1" i="1">
              <a:solidFill>
                <a:srgbClr val="0099A7"/>
              </a:solidFill>
            </a:endParaRPr>
          </a:p>
          <a:p>
            <a:pPr indent="-57150" lvl="0" marL="171450" rtl="0" algn="l">
              <a:lnSpc>
                <a:spcPct val="90000"/>
              </a:lnSpc>
              <a:spcBef>
                <a:spcPts val="0"/>
              </a:spcBef>
              <a:spcAft>
                <a:spcPts val="0"/>
              </a:spcAft>
              <a:buClr>
                <a:srgbClr val="2E2925"/>
              </a:buClr>
              <a:buSzPts val="1800"/>
              <a:buNone/>
            </a:pPr>
            <a:r>
              <a:rPr b="1" i="1" lang="en-US">
                <a:solidFill>
                  <a:srgbClr val="0099A7"/>
                </a:solidFill>
              </a:rPr>
              <a:t>Do you have a passion project or hobby you look forward to doing in your time off?</a:t>
            </a:r>
            <a:endParaRPr b="1" i="1">
              <a:solidFill>
                <a:srgbClr val="0099A7"/>
              </a:solidFill>
            </a:endParaRPr>
          </a:p>
          <a:p>
            <a:pPr indent="-57150" lvl="0" marL="171450" rtl="0" algn="l">
              <a:lnSpc>
                <a:spcPct val="90000"/>
              </a:lnSpc>
              <a:spcBef>
                <a:spcPts val="0"/>
              </a:spcBef>
              <a:spcAft>
                <a:spcPts val="0"/>
              </a:spcAft>
              <a:buClr>
                <a:srgbClr val="2E2925"/>
              </a:buClr>
              <a:buSzPts val="1800"/>
              <a:buNone/>
            </a:pPr>
            <a:r>
              <a:t/>
            </a:r>
            <a:endParaRPr/>
          </a:p>
          <a:p>
            <a:pPr indent="0" lvl="0" marL="114300" rtl="0" algn="l">
              <a:lnSpc>
                <a:spcPct val="90000"/>
              </a:lnSpc>
              <a:spcBef>
                <a:spcPts val="0"/>
              </a:spcBef>
              <a:spcAft>
                <a:spcPts val="0"/>
              </a:spcAft>
              <a:buClr>
                <a:srgbClr val="2E2925"/>
              </a:buClr>
              <a:buSzPts val="1800"/>
              <a:buNone/>
            </a:pPr>
            <a:r>
              <a:t/>
            </a:r>
            <a:endParaRPr/>
          </a:p>
        </p:txBody>
      </p:sp>
      <p:sp>
        <p:nvSpPr>
          <p:cNvPr id="211" name="Google Shape;211;gd91c2d3837_0_11"/>
          <p:cNvSpPr txBox="1"/>
          <p:nvPr>
            <p:ph idx="2" type="body"/>
          </p:nvPr>
        </p:nvSpPr>
        <p:spPr>
          <a:xfrm>
            <a:off x="4696544" y="1020113"/>
            <a:ext cx="4206300" cy="3536700"/>
          </a:xfrm>
          <a:prstGeom prst="rect">
            <a:avLst/>
          </a:prstGeom>
          <a:noFill/>
          <a:ln>
            <a:noFill/>
          </a:ln>
        </p:spPr>
        <p:txBody>
          <a:bodyPr anchorCtr="0" anchor="t" bIns="45700" lIns="91425" spcFirstLastPara="1" rIns="91425" wrap="square" tIns="45700">
            <a:normAutofit/>
          </a:bodyPr>
          <a:lstStyle/>
          <a:p>
            <a:pPr indent="-57150" lvl="0" marL="171450" rtl="0" algn="l">
              <a:lnSpc>
                <a:spcPct val="90000"/>
              </a:lnSpc>
              <a:spcBef>
                <a:spcPts val="0"/>
              </a:spcBef>
              <a:spcAft>
                <a:spcPts val="0"/>
              </a:spcAft>
              <a:buClr>
                <a:srgbClr val="2E2925"/>
              </a:buClr>
              <a:buSzPts val="1800"/>
              <a:buNone/>
            </a:pPr>
            <a:r>
              <a:rPr b="1" lang="en-US"/>
              <a:t>Pest Projects</a:t>
            </a:r>
            <a:endParaRPr b="1"/>
          </a:p>
          <a:p>
            <a:pPr indent="-57150" lvl="0" marL="171450" rtl="0" algn="l">
              <a:lnSpc>
                <a:spcPct val="90000"/>
              </a:lnSpc>
              <a:spcBef>
                <a:spcPts val="0"/>
              </a:spcBef>
              <a:spcAft>
                <a:spcPts val="0"/>
              </a:spcAft>
              <a:buClr>
                <a:srgbClr val="2E2925"/>
              </a:buClr>
              <a:buSzPts val="1800"/>
              <a:buNone/>
            </a:pPr>
            <a:r>
              <a:rPr lang="en-US"/>
              <a:t>A pest project is a part of someone’s life that they </a:t>
            </a:r>
            <a:r>
              <a:rPr b="1" lang="en-US">
                <a:solidFill>
                  <a:srgbClr val="0099A7"/>
                </a:solidFill>
              </a:rPr>
              <a:t>want to improve</a:t>
            </a:r>
            <a:r>
              <a:rPr lang="en-US"/>
              <a:t>.</a:t>
            </a:r>
            <a:endParaRPr/>
          </a:p>
          <a:p>
            <a:pPr indent="-57150" lvl="0" marL="171450" rtl="0" algn="l">
              <a:lnSpc>
                <a:spcPct val="90000"/>
              </a:lnSpc>
              <a:spcBef>
                <a:spcPts val="0"/>
              </a:spcBef>
              <a:spcAft>
                <a:spcPts val="0"/>
              </a:spcAft>
              <a:buClr>
                <a:srgbClr val="2E2925"/>
              </a:buClr>
              <a:buSzPts val="1800"/>
              <a:buNone/>
            </a:pPr>
            <a:r>
              <a:t/>
            </a:r>
            <a:endParaRPr/>
          </a:p>
          <a:p>
            <a:pPr indent="-57150" lvl="0" marL="171450" rtl="0" algn="l">
              <a:lnSpc>
                <a:spcPct val="90000"/>
              </a:lnSpc>
              <a:spcBef>
                <a:spcPts val="0"/>
              </a:spcBef>
              <a:spcAft>
                <a:spcPts val="0"/>
              </a:spcAft>
              <a:buClr>
                <a:srgbClr val="2E2925"/>
              </a:buClr>
              <a:buSzPts val="1800"/>
              <a:buNone/>
            </a:pPr>
            <a:r>
              <a:rPr lang="en-US" u="sng"/>
              <a:t>Level 1</a:t>
            </a:r>
            <a:r>
              <a:rPr lang="en-US"/>
              <a:t>: What’s one skill you always have wanted to learn?</a:t>
            </a:r>
            <a:endParaRPr/>
          </a:p>
          <a:p>
            <a:pPr indent="-57150" lvl="0" marL="171450" rtl="0" algn="l">
              <a:lnSpc>
                <a:spcPct val="90000"/>
              </a:lnSpc>
              <a:spcBef>
                <a:spcPts val="0"/>
              </a:spcBef>
              <a:spcAft>
                <a:spcPts val="0"/>
              </a:spcAft>
              <a:buClr>
                <a:srgbClr val="2E2925"/>
              </a:buClr>
              <a:buSzPts val="1800"/>
              <a:buNone/>
            </a:pPr>
            <a:r>
              <a:rPr lang="en-US" u="sng"/>
              <a:t>Level 2</a:t>
            </a:r>
            <a:r>
              <a:rPr lang="en-US"/>
              <a:t>: If you could change one thing about yourself what would it be?</a:t>
            </a:r>
            <a:endParaRPr/>
          </a:p>
          <a:p>
            <a:pPr indent="-57150" lvl="0" marL="171450" rtl="0" algn="l">
              <a:lnSpc>
                <a:spcPct val="90000"/>
              </a:lnSpc>
              <a:spcBef>
                <a:spcPts val="0"/>
              </a:spcBef>
              <a:spcAft>
                <a:spcPts val="0"/>
              </a:spcAft>
              <a:buClr>
                <a:srgbClr val="2E2925"/>
              </a:buClr>
              <a:buSzPts val="1800"/>
              <a:buNone/>
            </a:pPr>
            <a:r>
              <a:rPr lang="en-US" u="sng"/>
              <a:t>Level 3</a:t>
            </a:r>
            <a:r>
              <a:rPr lang="en-US"/>
              <a:t>: What do you worry about most?</a:t>
            </a:r>
            <a:endParaRPr/>
          </a:p>
          <a:p>
            <a:pPr indent="-57150" lvl="0" marL="171450" rtl="0" algn="l">
              <a:lnSpc>
                <a:spcPct val="90000"/>
              </a:lnSpc>
              <a:spcBef>
                <a:spcPts val="0"/>
              </a:spcBef>
              <a:spcAft>
                <a:spcPts val="0"/>
              </a:spcAft>
              <a:buClr>
                <a:srgbClr val="2E2925"/>
              </a:buClr>
              <a:buSzPts val="1800"/>
              <a:buNone/>
            </a:pPr>
            <a:r>
              <a:t/>
            </a:r>
            <a:endParaRPr/>
          </a:p>
        </p:txBody>
      </p:sp>
      <p:sp>
        <p:nvSpPr>
          <p:cNvPr id="212" name="Google Shape;212;gd91c2d3837_0_11"/>
          <p:cNvSpPr txBox="1"/>
          <p:nvPr>
            <p:ph type="title"/>
          </p:nvPr>
        </p:nvSpPr>
        <p:spPr>
          <a:xfrm>
            <a:off x="221065" y="369948"/>
            <a:ext cx="8681700" cy="50850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rgbClr val="EE7421"/>
              </a:buClr>
              <a:buSzPct val="100000"/>
              <a:buFont typeface="Arial"/>
              <a:buNone/>
            </a:pPr>
            <a:r>
              <a:rPr lang="en-US"/>
              <a:t>Activities - Develop Skills</a:t>
            </a:r>
            <a:endParaRPr/>
          </a:p>
          <a:p>
            <a:pPr indent="0" lvl="0" marL="0" rtl="0" algn="ctr">
              <a:lnSpc>
                <a:spcPct val="90000"/>
              </a:lnSpc>
              <a:spcBef>
                <a:spcPts val="0"/>
              </a:spcBef>
              <a:spcAft>
                <a:spcPts val="0"/>
              </a:spcAft>
              <a:buClr>
                <a:srgbClr val="EE7421"/>
              </a:buClr>
              <a:buSzPct val="100000"/>
              <a:buFont typeface="Arial"/>
              <a:buNone/>
            </a:pPr>
            <a:r>
              <a:t/>
            </a:r>
            <a:endParaRPr/>
          </a:p>
        </p:txBody>
      </p:sp>
      <p:sp>
        <p:nvSpPr>
          <p:cNvPr id="213" name="Google Shape;213;gd91c2d3837_0_11"/>
          <p:cNvSpPr/>
          <p:nvPr/>
        </p:nvSpPr>
        <p:spPr>
          <a:xfrm>
            <a:off x="349625" y="2911300"/>
            <a:ext cx="4206300" cy="1400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a:t>Working Teams - </a:t>
            </a:r>
            <a:r>
              <a:rPr b="1" lang="en-US"/>
              <a:t>Stop, Start, Continue Exercise</a:t>
            </a:r>
            <a:endParaRPr b="1"/>
          </a:p>
          <a:p>
            <a:pPr indent="0" lvl="0" marL="0" rtl="0" algn="l">
              <a:spcBef>
                <a:spcPts val="0"/>
              </a:spcBef>
              <a:spcAft>
                <a:spcPts val="0"/>
              </a:spcAft>
              <a:buNone/>
            </a:pPr>
            <a:r>
              <a:rPr lang="en-US"/>
              <a:t>*Sticky Notes or Big Board Activity*</a:t>
            </a:r>
            <a:endParaRPr/>
          </a:p>
          <a:p>
            <a:pPr indent="-317500" lvl="0" marL="457200" rtl="0" algn="l">
              <a:spcBef>
                <a:spcPts val="0"/>
              </a:spcBef>
              <a:spcAft>
                <a:spcPts val="0"/>
              </a:spcAft>
              <a:buSzPts val="1400"/>
              <a:buAutoNum type="arabicPeriod"/>
            </a:pPr>
            <a:r>
              <a:rPr lang="en-US"/>
              <a:t>What’s working? Let’s do more of that.</a:t>
            </a:r>
            <a:endParaRPr/>
          </a:p>
          <a:p>
            <a:pPr indent="-317500" lvl="0" marL="457200" rtl="0" algn="l">
              <a:spcBef>
                <a:spcPts val="0"/>
              </a:spcBef>
              <a:spcAft>
                <a:spcPts val="0"/>
              </a:spcAft>
              <a:buSzPts val="1400"/>
              <a:buAutoNum type="arabicPeriod"/>
            </a:pPr>
            <a:r>
              <a:rPr lang="en-US"/>
              <a:t>What’s not working? Let’s do less of that.</a:t>
            </a:r>
            <a:endParaRPr/>
          </a:p>
          <a:p>
            <a:pPr indent="-317500" lvl="0" marL="457200" rtl="0" algn="l">
              <a:spcBef>
                <a:spcPts val="0"/>
              </a:spcBef>
              <a:spcAft>
                <a:spcPts val="0"/>
              </a:spcAft>
              <a:buSzPts val="1400"/>
              <a:buAutoNum type="arabicPeriod"/>
            </a:pPr>
            <a:r>
              <a:rPr lang="en-US"/>
              <a:t>What’s meh? Let’s discuss.</a:t>
            </a:r>
            <a:endParaRPr/>
          </a:p>
        </p:txBody>
      </p:sp>
      <p:sp>
        <p:nvSpPr>
          <p:cNvPr id="214" name="Google Shape;214;gd91c2d3837_0_11"/>
          <p:cNvSpPr txBox="1"/>
          <p:nvPr/>
        </p:nvSpPr>
        <p:spPr>
          <a:xfrm>
            <a:off x="434650" y="4345000"/>
            <a:ext cx="7101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Baloo Bhai"/>
                <a:ea typeface="Baloo Bhai"/>
                <a:cs typeface="Baloo Bhai"/>
                <a:sym typeface="Baloo Bhai"/>
              </a:rPr>
              <a:t>Lack of Skill</a:t>
            </a:r>
            <a:endParaRPr sz="1100">
              <a:latin typeface="Baloo Bhai"/>
              <a:ea typeface="Baloo Bhai"/>
              <a:cs typeface="Baloo Bhai"/>
              <a:sym typeface="Baloo Bhai"/>
            </a:endParaRPr>
          </a:p>
        </p:txBody>
      </p:sp>
      <p:grpSp>
        <p:nvGrpSpPr>
          <p:cNvPr id="215" name="Google Shape;215;gd91c2d3837_0_11"/>
          <p:cNvGrpSpPr/>
          <p:nvPr/>
        </p:nvGrpSpPr>
        <p:grpSpPr>
          <a:xfrm>
            <a:off x="375775" y="4345000"/>
            <a:ext cx="819600" cy="798500"/>
            <a:chOff x="375775" y="4345000"/>
            <a:chExt cx="819600" cy="798500"/>
          </a:xfrm>
        </p:grpSpPr>
        <p:pic>
          <p:nvPicPr>
            <p:cNvPr id="216" name="Google Shape;216;gd91c2d3837_0_11"/>
            <p:cNvPicPr preferRelativeResize="0"/>
            <p:nvPr/>
          </p:nvPicPr>
          <p:blipFill>
            <a:blip r:embed="rId3">
              <a:alphaModFix/>
            </a:blip>
            <a:stretch>
              <a:fillRect/>
            </a:stretch>
          </p:blipFill>
          <p:spPr>
            <a:xfrm>
              <a:off x="396825" y="4345000"/>
              <a:ext cx="798500" cy="798500"/>
            </a:xfrm>
            <a:prstGeom prst="rect">
              <a:avLst/>
            </a:prstGeom>
            <a:noFill/>
            <a:ln>
              <a:noFill/>
            </a:ln>
          </p:spPr>
        </p:pic>
        <p:sp>
          <p:nvSpPr>
            <p:cNvPr id="217" name="Google Shape;217;gd91c2d3837_0_11"/>
            <p:cNvSpPr txBox="1"/>
            <p:nvPr/>
          </p:nvSpPr>
          <p:spPr>
            <a:xfrm>
              <a:off x="375775" y="4345000"/>
              <a:ext cx="8196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Baloo Bhai"/>
                  <a:ea typeface="Baloo Bhai"/>
                  <a:cs typeface="Baloo Bhai"/>
                  <a:sym typeface="Baloo Bhai"/>
                </a:rPr>
                <a:t>Lack of Skill</a:t>
              </a:r>
              <a:endParaRPr sz="1100">
                <a:latin typeface="Baloo Bhai"/>
                <a:ea typeface="Baloo Bhai"/>
                <a:cs typeface="Baloo Bhai"/>
                <a:sym typeface="Baloo Bha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dc7b46b344_0_40"/>
          <p:cNvSpPr txBox="1"/>
          <p:nvPr>
            <p:ph idx="1" type="body"/>
          </p:nvPr>
        </p:nvSpPr>
        <p:spPr>
          <a:xfrm>
            <a:off x="221075" y="1020102"/>
            <a:ext cx="4226400" cy="2942700"/>
          </a:xfrm>
          <a:prstGeom prst="rect">
            <a:avLst/>
          </a:prstGeom>
          <a:noFill/>
          <a:ln>
            <a:noFill/>
          </a:ln>
        </p:spPr>
        <p:txBody>
          <a:bodyPr anchorCtr="0" anchor="t" bIns="45700" lIns="91425" spcFirstLastPara="1" rIns="91425" wrap="square" tIns="45700">
            <a:normAutofit/>
          </a:bodyPr>
          <a:lstStyle/>
          <a:p>
            <a:pPr indent="-57150" lvl="0" marL="171450" rtl="0" algn="l">
              <a:lnSpc>
                <a:spcPct val="90000"/>
              </a:lnSpc>
              <a:spcBef>
                <a:spcPts val="0"/>
              </a:spcBef>
              <a:spcAft>
                <a:spcPts val="0"/>
              </a:spcAft>
              <a:buClr>
                <a:srgbClr val="2E2925"/>
              </a:buClr>
              <a:buSzPts val="1800"/>
              <a:buNone/>
            </a:pPr>
            <a:r>
              <a:rPr b="1" lang="en-US"/>
              <a:t>Stand By Your Quote</a:t>
            </a:r>
            <a:endParaRPr b="1"/>
          </a:p>
          <a:p>
            <a:pPr indent="-57150" lvl="0" marL="171450" rtl="0" algn="l">
              <a:lnSpc>
                <a:spcPct val="90000"/>
              </a:lnSpc>
              <a:spcBef>
                <a:spcPts val="0"/>
              </a:spcBef>
              <a:spcAft>
                <a:spcPts val="0"/>
              </a:spcAft>
              <a:buClr>
                <a:srgbClr val="2E2925"/>
              </a:buClr>
              <a:buSzPts val="1800"/>
              <a:buNone/>
            </a:pPr>
            <a:r>
              <a:t/>
            </a:r>
            <a:endParaRPr b="1" i="1">
              <a:solidFill>
                <a:srgbClr val="0099A7"/>
              </a:solidFill>
            </a:endParaRPr>
          </a:p>
          <a:p>
            <a:pPr indent="-57150" lvl="0" marL="171450" rtl="0" algn="l">
              <a:lnSpc>
                <a:spcPct val="90000"/>
              </a:lnSpc>
              <a:spcBef>
                <a:spcPts val="0"/>
              </a:spcBef>
              <a:spcAft>
                <a:spcPts val="0"/>
              </a:spcAft>
              <a:buClr>
                <a:srgbClr val="2E2925"/>
              </a:buClr>
              <a:buSzPts val="1800"/>
              <a:buNone/>
            </a:pPr>
            <a:r>
              <a:rPr lang="en-US"/>
              <a:t>Place on the walls around the room thoughtful quotes about leadership. </a:t>
            </a:r>
            <a:endParaRPr/>
          </a:p>
          <a:p>
            <a:pPr indent="-57150" lvl="0" marL="171450" rtl="0" algn="l">
              <a:lnSpc>
                <a:spcPct val="90000"/>
              </a:lnSpc>
              <a:spcBef>
                <a:spcPts val="0"/>
              </a:spcBef>
              <a:spcAft>
                <a:spcPts val="0"/>
              </a:spcAft>
              <a:buClr>
                <a:srgbClr val="2E2925"/>
              </a:buClr>
              <a:buSzPts val="1800"/>
              <a:buNone/>
            </a:pPr>
            <a:r>
              <a:rPr lang="en-US"/>
              <a:t>Students walk around and stand by one quote that they particularly like. Discuss/share. </a:t>
            </a:r>
            <a:endParaRPr/>
          </a:p>
          <a:p>
            <a:pPr indent="0" lvl="0" marL="114300" rtl="0" algn="l">
              <a:lnSpc>
                <a:spcPct val="90000"/>
              </a:lnSpc>
              <a:spcBef>
                <a:spcPts val="0"/>
              </a:spcBef>
              <a:spcAft>
                <a:spcPts val="0"/>
              </a:spcAft>
              <a:buClr>
                <a:srgbClr val="2E2925"/>
              </a:buClr>
              <a:buSzPts val="1800"/>
              <a:buNone/>
            </a:pPr>
            <a:r>
              <a:t/>
            </a:r>
            <a:endParaRPr/>
          </a:p>
        </p:txBody>
      </p:sp>
      <p:sp>
        <p:nvSpPr>
          <p:cNvPr id="223" name="Google Shape;223;gdc7b46b344_0_40"/>
          <p:cNvSpPr txBox="1"/>
          <p:nvPr>
            <p:ph type="title"/>
          </p:nvPr>
        </p:nvSpPr>
        <p:spPr>
          <a:xfrm>
            <a:off x="221065" y="369948"/>
            <a:ext cx="8681700" cy="50850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rgbClr val="EE7421"/>
              </a:buClr>
              <a:buSzPct val="100000"/>
              <a:buFont typeface="Arial"/>
              <a:buNone/>
            </a:pPr>
            <a:r>
              <a:rPr lang="en-US"/>
              <a:t>Activities - Develop Skills</a:t>
            </a:r>
            <a:endParaRPr/>
          </a:p>
        </p:txBody>
      </p:sp>
      <p:sp>
        <p:nvSpPr>
          <p:cNvPr id="224" name="Google Shape;224;gdc7b46b344_0_40"/>
          <p:cNvSpPr txBox="1"/>
          <p:nvPr/>
        </p:nvSpPr>
        <p:spPr>
          <a:xfrm>
            <a:off x="1287550" y="4339375"/>
            <a:ext cx="7685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u="sng">
                <a:solidFill>
                  <a:schemeClr val="hlink"/>
                </a:solidFill>
                <a:latin typeface="Open Sans"/>
                <a:ea typeface="Open Sans"/>
                <a:cs typeface="Open Sans"/>
                <a:sym typeface="Open Sans"/>
                <a:hlinkClick r:id="rId3"/>
              </a:rPr>
              <a:t>https://www.cleverism.com/95-leadership-quotes-lessons-famous-ceos-and-entrepreneurs/</a:t>
            </a:r>
            <a:r>
              <a:rPr lang="en-US" sz="1300">
                <a:latin typeface="Open Sans"/>
                <a:ea typeface="Open Sans"/>
                <a:cs typeface="Open Sans"/>
                <a:sym typeface="Open Sans"/>
              </a:rPr>
              <a:t> </a:t>
            </a:r>
            <a:endParaRPr sz="1300">
              <a:latin typeface="Open Sans"/>
              <a:ea typeface="Open Sans"/>
              <a:cs typeface="Open Sans"/>
              <a:sym typeface="Open Sans"/>
            </a:endParaRPr>
          </a:p>
        </p:txBody>
      </p:sp>
      <p:sp>
        <p:nvSpPr>
          <p:cNvPr id="225" name="Google Shape;225;gdc7b46b344_0_40"/>
          <p:cNvSpPr/>
          <p:nvPr/>
        </p:nvSpPr>
        <p:spPr>
          <a:xfrm>
            <a:off x="4650875" y="934525"/>
            <a:ext cx="4172700" cy="3136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500"/>
              <a:t>You cannot be a leader, and ask other people to follow you, unless you know how to follow, too.”</a:t>
            </a:r>
            <a:r>
              <a:rPr i="1" lang="en-US" sz="1500"/>
              <a:t> – Sam Rayburn</a:t>
            </a:r>
            <a:endParaRPr i="1" sz="1500"/>
          </a:p>
          <a:p>
            <a:pPr indent="0" lvl="0" marL="0" rtl="0" algn="l">
              <a:spcBef>
                <a:spcPts val="0"/>
              </a:spcBef>
              <a:spcAft>
                <a:spcPts val="0"/>
              </a:spcAft>
              <a:buNone/>
            </a:pPr>
            <a:r>
              <a:t/>
            </a:r>
            <a:endParaRPr sz="1500"/>
          </a:p>
          <a:p>
            <a:pPr indent="0" lvl="0" marL="0" rtl="0" algn="l">
              <a:spcBef>
                <a:spcPts val="0"/>
              </a:spcBef>
              <a:spcAft>
                <a:spcPts val="0"/>
              </a:spcAft>
              <a:buNone/>
            </a:pPr>
            <a:r>
              <a:rPr lang="en-US" sz="1500"/>
              <a:t>“Great leaders are not defined by the absence of weakness, but rather by the presence of clear strengths.” </a:t>
            </a:r>
            <a:r>
              <a:rPr i="1" lang="en-US" sz="1500"/>
              <a:t>– John Zenger</a:t>
            </a:r>
            <a:endParaRPr i="1" sz="1500"/>
          </a:p>
          <a:p>
            <a:pPr indent="0" lvl="0" marL="0" rtl="0" algn="l">
              <a:spcBef>
                <a:spcPts val="0"/>
              </a:spcBef>
              <a:spcAft>
                <a:spcPts val="0"/>
              </a:spcAft>
              <a:buNone/>
            </a:pPr>
            <a:r>
              <a:t/>
            </a:r>
            <a:endParaRPr sz="1500"/>
          </a:p>
          <a:p>
            <a:pPr indent="0" lvl="0" marL="0" rtl="0" algn="l">
              <a:spcBef>
                <a:spcPts val="0"/>
              </a:spcBef>
              <a:spcAft>
                <a:spcPts val="0"/>
              </a:spcAft>
              <a:buNone/>
            </a:pPr>
            <a:r>
              <a:rPr lang="en-US" sz="1500"/>
              <a:t>What you do has far greater impact that what you say.” </a:t>
            </a:r>
            <a:r>
              <a:rPr i="1" lang="en-US" sz="1500"/>
              <a:t>– Stephen Covey</a:t>
            </a:r>
            <a:endParaRPr i="1" sz="1500"/>
          </a:p>
        </p:txBody>
      </p:sp>
      <p:pic>
        <p:nvPicPr>
          <p:cNvPr id="226" name="Google Shape;226;gdc7b46b344_0_40"/>
          <p:cNvPicPr preferRelativeResize="0"/>
          <p:nvPr/>
        </p:nvPicPr>
        <p:blipFill>
          <a:blip r:embed="rId4">
            <a:alphaModFix/>
          </a:blip>
          <a:stretch>
            <a:fillRect/>
          </a:stretch>
        </p:blipFill>
        <p:spPr>
          <a:xfrm>
            <a:off x="396825" y="4345000"/>
            <a:ext cx="798500" cy="798500"/>
          </a:xfrm>
          <a:prstGeom prst="rect">
            <a:avLst/>
          </a:prstGeom>
          <a:noFill/>
          <a:ln>
            <a:noFill/>
          </a:ln>
        </p:spPr>
      </p:pic>
      <p:sp>
        <p:nvSpPr>
          <p:cNvPr id="227" name="Google Shape;227;gdc7b46b344_0_40"/>
          <p:cNvSpPr txBox="1"/>
          <p:nvPr/>
        </p:nvSpPr>
        <p:spPr>
          <a:xfrm>
            <a:off x="375775" y="4345000"/>
            <a:ext cx="8196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Baloo Bhai"/>
                <a:ea typeface="Baloo Bhai"/>
                <a:cs typeface="Baloo Bhai"/>
                <a:sym typeface="Baloo Bhai"/>
              </a:rPr>
              <a:t>Lack of Skill</a:t>
            </a:r>
            <a:endParaRPr sz="1100">
              <a:latin typeface="Baloo Bhai"/>
              <a:ea typeface="Baloo Bhai"/>
              <a:cs typeface="Baloo Bhai"/>
              <a:sym typeface="Baloo Bha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dcdb922c0c_0_0"/>
          <p:cNvSpPr txBox="1"/>
          <p:nvPr>
            <p:ph idx="1" type="body"/>
          </p:nvPr>
        </p:nvSpPr>
        <p:spPr>
          <a:xfrm>
            <a:off x="221075" y="1020102"/>
            <a:ext cx="4226400" cy="2942700"/>
          </a:xfrm>
          <a:prstGeom prst="rect">
            <a:avLst/>
          </a:prstGeom>
          <a:noFill/>
          <a:ln>
            <a:noFill/>
          </a:ln>
        </p:spPr>
        <p:txBody>
          <a:bodyPr anchorCtr="0" anchor="t" bIns="45700" lIns="91425" spcFirstLastPara="1" rIns="91425" wrap="square" tIns="45700">
            <a:normAutofit/>
          </a:bodyPr>
          <a:lstStyle/>
          <a:p>
            <a:pPr indent="-57150" lvl="0" marL="171450" rtl="0" algn="l">
              <a:lnSpc>
                <a:spcPct val="90000"/>
              </a:lnSpc>
              <a:spcBef>
                <a:spcPts val="0"/>
              </a:spcBef>
              <a:spcAft>
                <a:spcPts val="0"/>
              </a:spcAft>
              <a:buClr>
                <a:srgbClr val="2E2925"/>
              </a:buClr>
              <a:buSzPts val="1800"/>
              <a:buNone/>
            </a:pPr>
            <a:r>
              <a:rPr b="1" lang="en-US"/>
              <a:t>Leadership Envelopes</a:t>
            </a:r>
            <a:endParaRPr b="1"/>
          </a:p>
          <a:p>
            <a:pPr indent="-57150" lvl="0" marL="171450" rtl="0" algn="l">
              <a:lnSpc>
                <a:spcPct val="90000"/>
              </a:lnSpc>
              <a:spcBef>
                <a:spcPts val="0"/>
              </a:spcBef>
              <a:spcAft>
                <a:spcPts val="0"/>
              </a:spcAft>
              <a:buClr>
                <a:srgbClr val="2E2925"/>
              </a:buClr>
              <a:buSzPts val="1800"/>
              <a:buNone/>
            </a:pPr>
            <a:r>
              <a:t/>
            </a:r>
            <a:endParaRPr b="1" i="1">
              <a:solidFill>
                <a:srgbClr val="0099A7"/>
              </a:solidFill>
            </a:endParaRPr>
          </a:p>
          <a:p>
            <a:pPr indent="-57150" lvl="0" marL="171450" marR="0" rtl="0" algn="l">
              <a:lnSpc>
                <a:spcPct val="90000"/>
              </a:lnSpc>
              <a:spcBef>
                <a:spcPts val="0"/>
              </a:spcBef>
              <a:spcAft>
                <a:spcPts val="0"/>
              </a:spcAft>
              <a:buClr>
                <a:srgbClr val="2E2925"/>
              </a:buClr>
              <a:buSzPts val="1800"/>
              <a:buNone/>
            </a:pPr>
            <a:r>
              <a:rPr lang="en-US"/>
              <a:t>Participants work in groups to come up with </a:t>
            </a:r>
            <a:r>
              <a:rPr lang="en-US" u="sng"/>
              <a:t>real-life application of leadership principles</a:t>
            </a:r>
            <a:r>
              <a:rPr lang="en-US"/>
              <a:t>. The groups take multiple rounds to build upon the ideas of each other, passing envelopes and adding ideas/cards.</a:t>
            </a:r>
            <a:endParaRPr/>
          </a:p>
        </p:txBody>
      </p:sp>
      <p:sp>
        <p:nvSpPr>
          <p:cNvPr id="233" name="Google Shape;233;gdcdb922c0c_0_0"/>
          <p:cNvSpPr txBox="1"/>
          <p:nvPr>
            <p:ph type="title"/>
          </p:nvPr>
        </p:nvSpPr>
        <p:spPr>
          <a:xfrm>
            <a:off x="221065" y="369948"/>
            <a:ext cx="8681700" cy="50850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rgbClr val="EE7421"/>
              </a:buClr>
              <a:buSzPct val="100000"/>
              <a:buFont typeface="Arial"/>
              <a:buNone/>
            </a:pPr>
            <a:r>
              <a:rPr lang="en-US"/>
              <a:t>Activities - Develop Skills</a:t>
            </a:r>
            <a:endParaRPr/>
          </a:p>
        </p:txBody>
      </p:sp>
      <p:sp>
        <p:nvSpPr>
          <p:cNvPr id="234" name="Google Shape;234;gdcdb922c0c_0_0"/>
          <p:cNvSpPr txBox="1"/>
          <p:nvPr/>
        </p:nvSpPr>
        <p:spPr>
          <a:xfrm>
            <a:off x="2977475" y="4339375"/>
            <a:ext cx="575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Open Sans"/>
                <a:ea typeface="Open Sans"/>
                <a:cs typeface="Open Sans"/>
                <a:sym typeface="Open Sans"/>
                <a:hlinkClick r:id="rId3"/>
              </a:rPr>
              <a:t>https://www.sessionlab.com/methods/leadership-envelopes</a:t>
            </a:r>
            <a:r>
              <a:rPr lang="en-US">
                <a:latin typeface="Open Sans"/>
                <a:ea typeface="Open Sans"/>
                <a:cs typeface="Open Sans"/>
                <a:sym typeface="Open Sans"/>
              </a:rPr>
              <a:t> </a:t>
            </a:r>
            <a:endParaRPr>
              <a:latin typeface="Open Sans"/>
              <a:ea typeface="Open Sans"/>
              <a:cs typeface="Open Sans"/>
              <a:sym typeface="Open Sans"/>
            </a:endParaRPr>
          </a:p>
        </p:txBody>
      </p:sp>
      <p:sp>
        <p:nvSpPr>
          <p:cNvPr id="235" name="Google Shape;235;gdcdb922c0c_0_0"/>
          <p:cNvSpPr/>
          <p:nvPr/>
        </p:nvSpPr>
        <p:spPr>
          <a:xfrm>
            <a:off x="4650875" y="934525"/>
            <a:ext cx="4172700" cy="3260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500"/>
              <a:t>Example provided: (one for each envelope)</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US" sz="1500"/>
              <a:t>Five principles taken from James M. Kouzes and Barry Z. Posner's The Leadership Challenge (Jossey-Bass Publishers, 1995):</a:t>
            </a:r>
            <a:endParaRPr sz="1500"/>
          </a:p>
          <a:p>
            <a:pPr indent="0" lvl="0" marL="0" rtl="0" algn="l">
              <a:spcBef>
                <a:spcPts val="0"/>
              </a:spcBef>
              <a:spcAft>
                <a:spcPts val="0"/>
              </a:spcAft>
              <a:buNone/>
            </a:pPr>
            <a:r>
              <a:t/>
            </a:r>
            <a:endParaRPr sz="1500"/>
          </a:p>
          <a:p>
            <a:pPr indent="-323850" lvl="0" marL="457200" rtl="0" algn="l">
              <a:spcBef>
                <a:spcPts val="0"/>
              </a:spcBef>
              <a:spcAft>
                <a:spcPts val="0"/>
              </a:spcAft>
              <a:buSzPts val="1500"/>
              <a:buChar char="●"/>
            </a:pPr>
            <a:r>
              <a:rPr lang="en-US" sz="1500"/>
              <a:t>Challenge the process</a:t>
            </a:r>
            <a:endParaRPr sz="1500"/>
          </a:p>
          <a:p>
            <a:pPr indent="-323850" lvl="0" marL="457200" rtl="0" algn="l">
              <a:spcBef>
                <a:spcPts val="0"/>
              </a:spcBef>
              <a:spcAft>
                <a:spcPts val="0"/>
              </a:spcAft>
              <a:buSzPts val="1500"/>
              <a:buChar char="●"/>
            </a:pPr>
            <a:r>
              <a:rPr lang="en-US" sz="1500"/>
              <a:t>Inspire a shared vision</a:t>
            </a:r>
            <a:endParaRPr sz="1500"/>
          </a:p>
          <a:p>
            <a:pPr indent="-323850" lvl="0" marL="457200" rtl="0" algn="l">
              <a:spcBef>
                <a:spcPts val="0"/>
              </a:spcBef>
              <a:spcAft>
                <a:spcPts val="0"/>
              </a:spcAft>
              <a:buSzPts val="1500"/>
              <a:buChar char="●"/>
            </a:pPr>
            <a:r>
              <a:rPr lang="en-US" sz="1500"/>
              <a:t>Enable others to act</a:t>
            </a:r>
            <a:endParaRPr sz="1500"/>
          </a:p>
          <a:p>
            <a:pPr indent="-323850" lvl="0" marL="457200" rtl="0" algn="l">
              <a:spcBef>
                <a:spcPts val="0"/>
              </a:spcBef>
              <a:spcAft>
                <a:spcPts val="0"/>
              </a:spcAft>
              <a:buSzPts val="1500"/>
              <a:buChar char="●"/>
            </a:pPr>
            <a:r>
              <a:rPr lang="en-US" sz="1500"/>
              <a:t>Model the way</a:t>
            </a:r>
            <a:endParaRPr sz="1500"/>
          </a:p>
          <a:p>
            <a:pPr indent="-323850" lvl="0" marL="457200" rtl="0" algn="l">
              <a:spcBef>
                <a:spcPts val="0"/>
              </a:spcBef>
              <a:spcAft>
                <a:spcPts val="0"/>
              </a:spcAft>
              <a:buSzPts val="1500"/>
              <a:buChar char="●"/>
            </a:pPr>
            <a:r>
              <a:rPr lang="en-US" sz="1500"/>
              <a:t>Encourage the heart</a:t>
            </a:r>
            <a:br>
              <a:rPr lang="en-US" sz="1500"/>
            </a:br>
            <a:endParaRPr sz="1500"/>
          </a:p>
          <a:p>
            <a:pPr indent="0" lvl="0" marL="0" rtl="0" algn="l">
              <a:spcBef>
                <a:spcPts val="0"/>
              </a:spcBef>
              <a:spcAft>
                <a:spcPts val="0"/>
              </a:spcAft>
              <a:buNone/>
            </a:pPr>
            <a:r>
              <a:rPr lang="en-US" sz="1000" u="sng">
                <a:solidFill>
                  <a:schemeClr val="hlink"/>
                </a:solidFill>
                <a:hlinkClick r:id="rId4"/>
              </a:rPr>
              <a:t>https://www.leadershipchallenge.com/research/five-practices.aspx</a:t>
            </a:r>
            <a:endParaRPr sz="1000"/>
          </a:p>
          <a:p>
            <a:pPr indent="0" lvl="0" marL="0" rtl="0" algn="l">
              <a:spcBef>
                <a:spcPts val="0"/>
              </a:spcBef>
              <a:spcAft>
                <a:spcPts val="0"/>
              </a:spcAft>
              <a:buNone/>
            </a:pPr>
            <a:r>
              <a:t/>
            </a:r>
            <a:endParaRPr sz="1500"/>
          </a:p>
        </p:txBody>
      </p:sp>
      <p:pic>
        <p:nvPicPr>
          <p:cNvPr id="236" name="Google Shape;236;gdcdb922c0c_0_0"/>
          <p:cNvPicPr preferRelativeResize="0"/>
          <p:nvPr/>
        </p:nvPicPr>
        <p:blipFill>
          <a:blip r:embed="rId5">
            <a:alphaModFix/>
          </a:blip>
          <a:stretch>
            <a:fillRect/>
          </a:stretch>
        </p:blipFill>
        <p:spPr>
          <a:xfrm>
            <a:off x="396825" y="4345000"/>
            <a:ext cx="798500" cy="798500"/>
          </a:xfrm>
          <a:prstGeom prst="rect">
            <a:avLst/>
          </a:prstGeom>
          <a:noFill/>
          <a:ln>
            <a:noFill/>
          </a:ln>
        </p:spPr>
      </p:pic>
      <p:sp>
        <p:nvSpPr>
          <p:cNvPr id="237" name="Google Shape;237;gdcdb922c0c_0_0"/>
          <p:cNvSpPr txBox="1"/>
          <p:nvPr/>
        </p:nvSpPr>
        <p:spPr>
          <a:xfrm>
            <a:off x="375775" y="4345000"/>
            <a:ext cx="8196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Baloo Bhai"/>
                <a:ea typeface="Baloo Bhai"/>
                <a:cs typeface="Baloo Bhai"/>
                <a:sym typeface="Baloo Bhai"/>
              </a:rPr>
              <a:t>Lack of Skill</a:t>
            </a:r>
            <a:endParaRPr sz="1100">
              <a:latin typeface="Baloo Bhai"/>
              <a:ea typeface="Baloo Bhai"/>
              <a:cs typeface="Baloo Bhai"/>
              <a:sym typeface="Baloo Bha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3"/>
          <p:cNvSpPr txBox="1"/>
          <p:nvPr>
            <p:ph type="title"/>
          </p:nvPr>
        </p:nvSpPr>
        <p:spPr>
          <a:xfrm>
            <a:off x="221065" y="1169964"/>
            <a:ext cx="8681635" cy="515535"/>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Arial"/>
              <a:buNone/>
            </a:pPr>
            <a:r>
              <a:rPr lang="en-US"/>
              <a:t>Pin-up For Session:</a:t>
            </a:r>
            <a:endParaRPr/>
          </a:p>
          <a:p>
            <a:pPr indent="0" lvl="0" marL="0" rtl="0" algn="ctr">
              <a:lnSpc>
                <a:spcPct val="90000"/>
              </a:lnSpc>
              <a:spcBef>
                <a:spcPts val="0"/>
              </a:spcBef>
              <a:spcAft>
                <a:spcPts val="0"/>
              </a:spcAft>
              <a:buClr>
                <a:schemeClr val="lt1"/>
              </a:buClr>
              <a:buSzPct val="100000"/>
              <a:buFont typeface="Arial"/>
              <a:buNone/>
            </a:pPr>
            <a:r>
              <a:rPr lang="en-US" u="sng">
                <a:solidFill>
                  <a:srgbClr val="F9CB9C"/>
                </a:solidFill>
                <a:hlinkClick r:id="rId3">
                  <a:extLst>
                    <a:ext uri="{A12FA001-AC4F-418D-AE19-62706E023703}">
                      <ahyp:hlinkClr val="tx"/>
                    </a:ext>
                  </a:extLst>
                </a:hlinkClick>
              </a:rPr>
              <a:t>https://pinup.com/789Y96jS4</a:t>
            </a:r>
            <a:r>
              <a:rPr lang="en-US">
                <a:solidFill>
                  <a:srgbClr val="F9CB9C"/>
                </a:solidFill>
              </a:rPr>
              <a:t> </a:t>
            </a:r>
            <a:endParaRPr>
              <a:solidFill>
                <a:srgbClr val="F9CB9C"/>
              </a:solidFill>
            </a:endParaRPr>
          </a:p>
        </p:txBody>
      </p:sp>
      <p:pic>
        <p:nvPicPr>
          <p:cNvPr id="67" name="Google Shape;67;p3" title="Feedback clipart"/>
          <p:cNvPicPr preferRelativeResize="0"/>
          <p:nvPr/>
        </p:nvPicPr>
        <p:blipFill>
          <a:blip r:embed="rId4">
            <a:alphaModFix/>
          </a:blip>
          <a:stretch>
            <a:fillRect/>
          </a:stretch>
        </p:blipFill>
        <p:spPr>
          <a:xfrm>
            <a:off x="5490500" y="2918000"/>
            <a:ext cx="3533225" cy="23554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gdcdb922c0c_0_28"/>
          <p:cNvSpPr txBox="1"/>
          <p:nvPr>
            <p:ph idx="1" type="body"/>
          </p:nvPr>
        </p:nvSpPr>
        <p:spPr>
          <a:xfrm>
            <a:off x="221075" y="1020100"/>
            <a:ext cx="4226400" cy="2362800"/>
          </a:xfrm>
          <a:prstGeom prst="rect">
            <a:avLst/>
          </a:prstGeom>
          <a:noFill/>
          <a:ln>
            <a:noFill/>
          </a:ln>
        </p:spPr>
        <p:txBody>
          <a:bodyPr anchorCtr="0" anchor="t" bIns="45700" lIns="91425" spcFirstLastPara="1" rIns="91425" wrap="square" tIns="45700">
            <a:normAutofit/>
          </a:bodyPr>
          <a:lstStyle/>
          <a:p>
            <a:pPr indent="-57150" lvl="0" marL="171450" rtl="0" algn="l">
              <a:lnSpc>
                <a:spcPct val="90000"/>
              </a:lnSpc>
              <a:spcBef>
                <a:spcPts val="0"/>
              </a:spcBef>
              <a:spcAft>
                <a:spcPts val="0"/>
              </a:spcAft>
              <a:buClr>
                <a:srgbClr val="2E2925"/>
              </a:buClr>
              <a:buSzPts val="1800"/>
              <a:buNone/>
            </a:pPr>
            <a:r>
              <a:rPr b="1" lang="en-US"/>
              <a:t>Dance Coach</a:t>
            </a:r>
            <a:endParaRPr b="1"/>
          </a:p>
          <a:p>
            <a:pPr indent="-57150" lvl="0" marL="171450" rtl="0" algn="l">
              <a:lnSpc>
                <a:spcPct val="90000"/>
              </a:lnSpc>
              <a:spcBef>
                <a:spcPts val="0"/>
              </a:spcBef>
              <a:spcAft>
                <a:spcPts val="0"/>
              </a:spcAft>
              <a:buClr>
                <a:srgbClr val="2E2925"/>
              </a:buClr>
              <a:buSzPts val="1800"/>
              <a:buNone/>
            </a:pPr>
            <a:r>
              <a:t/>
            </a:r>
            <a:endParaRPr b="1" i="1">
              <a:solidFill>
                <a:srgbClr val="0099A7"/>
              </a:solidFill>
            </a:endParaRPr>
          </a:p>
          <a:p>
            <a:pPr indent="-57150" lvl="0" marL="171450" marR="0" rtl="0" algn="l">
              <a:lnSpc>
                <a:spcPct val="90000"/>
              </a:lnSpc>
              <a:spcBef>
                <a:spcPts val="0"/>
              </a:spcBef>
              <a:spcAft>
                <a:spcPts val="0"/>
              </a:spcAft>
              <a:buClr>
                <a:srgbClr val="2E2925"/>
              </a:buClr>
              <a:buSzPts val="1800"/>
              <a:buNone/>
            </a:pPr>
            <a:r>
              <a:rPr lang="en-US"/>
              <a:t>Participants will teach the group some sort of choreography (or other activity)</a:t>
            </a:r>
            <a:r>
              <a:rPr lang="en-US"/>
              <a:t>. This also evaluates how well others can follow, how well the “coach” can manage stress, and how to give/receive criticism and reinforcement.</a:t>
            </a:r>
            <a:endParaRPr/>
          </a:p>
        </p:txBody>
      </p:sp>
      <p:sp>
        <p:nvSpPr>
          <p:cNvPr id="243" name="Google Shape;243;gdcdb922c0c_0_28"/>
          <p:cNvSpPr txBox="1"/>
          <p:nvPr>
            <p:ph type="title"/>
          </p:nvPr>
        </p:nvSpPr>
        <p:spPr>
          <a:xfrm>
            <a:off x="221065" y="369948"/>
            <a:ext cx="8681700" cy="50850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rgbClr val="EE7421"/>
              </a:buClr>
              <a:buSzPct val="100000"/>
              <a:buFont typeface="Arial"/>
              <a:buNone/>
            </a:pPr>
            <a:r>
              <a:rPr lang="en-US"/>
              <a:t>Activities - Develop Skills</a:t>
            </a:r>
            <a:endParaRPr/>
          </a:p>
        </p:txBody>
      </p:sp>
      <p:sp>
        <p:nvSpPr>
          <p:cNvPr id="244" name="Google Shape;244;gdcdb922c0c_0_28"/>
          <p:cNvSpPr/>
          <p:nvPr/>
        </p:nvSpPr>
        <p:spPr>
          <a:xfrm>
            <a:off x="4650875" y="934525"/>
            <a:ext cx="4172700" cy="3260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Related Tedx Talk - </a:t>
            </a:r>
            <a:endParaRPr/>
          </a:p>
          <a:p>
            <a:pPr indent="0" lvl="0" marL="0" rtl="0" algn="l">
              <a:spcBef>
                <a:spcPts val="0"/>
              </a:spcBef>
              <a:spcAft>
                <a:spcPts val="0"/>
              </a:spcAft>
              <a:buNone/>
            </a:pPr>
            <a:r>
              <a:rPr lang="en-US" u="sng">
                <a:solidFill>
                  <a:schemeClr val="hlink"/>
                </a:solidFill>
                <a:hlinkClick r:id="rId3"/>
              </a:rPr>
              <a:t>What Tango Can Teach About Leadership</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Great Articles - </a:t>
            </a:r>
            <a:endParaRPr/>
          </a:p>
          <a:p>
            <a:pPr indent="0" lvl="0" marL="0" rtl="0" algn="l">
              <a:spcBef>
                <a:spcPts val="0"/>
              </a:spcBef>
              <a:spcAft>
                <a:spcPts val="0"/>
              </a:spcAft>
              <a:buNone/>
            </a:pPr>
            <a:r>
              <a:rPr lang="en-US" u="sng">
                <a:solidFill>
                  <a:schemeClr val="hlink"/>
                </a:solidFill>
                <a:hlinkClick r:id="rId4"/>
              </a:rPr>
              <a:t>Leadership Lessons of the Tango</a:t>
            </a:r>
            <a:endParaRPr/>
          </a:p>
          <a:p>
            <a:pPr indent="0" lvl="0" marL="0" rtl="0" algn="l">
              <a:spcBef>
                <a:spcPts val="0"/>
              </a:spcBef>
              <a:spcAft>
                <a:spcPts val="0"/>
              </a:spcAft>
              <a:buNone/>
            </a:pPr>
            <a:r>
              <a:rPr i="1" lang="en-US" sz="1200"/>
              <a:t>“The leader must embrace the idea that the follower is not subservient, but an active collaborator. Followers, typically just as ambitious as leaders, have to learn to accept the lead for the dance to work. Both are essential, equal partners.”</a:t>
            </a:r>
            <a:endParaRPr i="1" sz="1200"/>
          </a:p>
          <a:p>
            <a:pPr indent="0" lvl="0" marL="0" rtl="0" algn="l">
              <a:spcBef>
                <a:spcPts val="0"/>
              </a:spcBef>
              <a:spcAft>
                <a:spcPts val="0"/>
              </a:spcAft>
              <a:buNone/>
            </a:pPr>
            <a:r>
              <a:t/>
            </a:r>
            <a:endParaRPr i="1"/>
          </a:p>
          <a:p>
            <a:pPr indent="0" lvl="0" marL="0" rtl="0" algn="l">
              <a:spcBef>
                <a:spcPts val="0"/>
              </a:spcBef>
              <a:spcAft>
                <a:spcPts val="0"/>
              </a:spcAft>
              <a:buNone/>
            </a:pPr>
            <a:r>
              <a:rPr lang="en-US" u="sng">
                <a:solidFill>
                  <a:schemeClr val="hlink"/>
                </a:solidFill>
                <a:hlinkClick r:id="rId5"/>
              </a:rPr>
              <a:t>3 Leadership Lessons from the Argentine Tango</a:t>
            </a:r>
            <a:endParaRPr/>
          </a:p>
          <a:p>
            <a:pPr indent="-304800" lvl="0" marL="457200" rtl="0" algn="l">
              <a:spcBef>
                <a:spcPts val="0"/>
              </a:spcBef>
              <a:spcAft>
                <a:spcPts val="0"/>
              </a:spcAft>
              <a:buSzPts val="1200"/>
              <a:buAutoNum type="arabicPeriod"/>
            </a:pPr>
            <a:r>
              <a:rPr lang="en-US" sz="1200"/>
              <a:t>Understanding another </a:t>
            </a:r>
            <a:r>
              <a:rPr lang="en-US" sz="1200"/>
              <a:t>point</a:t>
            </a:r>
            <a:r>
              <a:rPr lang="en-US" sz="1200"/>
              <a:t> of view is essential</a:t>
            </a:r>
            <a:endParaRPr sz="1200"/>
          </a:p>
          <a:p>
            <a:pPr indent="-304800" lvl="0" marL="457200" rtl="0" algn="l">
              <a:spcBef>
                <a:spcPts val="0"/>
              </a:spcBef>
              <a:spcAft>
                <a:spcPts val="0"/>
              </a:spcAft>
              <a:buSzPts val="1200"/>
              <a:buAutoNum type="arabicPeriod"/>
            </a:pPr>
            <a:r>
              <a:rPr lang="en-US" sz="1200"/>
              <a:t>Without</a:t>
            </a:r>
            <a:r>
              <a:rPr lang="en-US" sz="1200"/>
              <a:t> a clear leader, the follower cannot shine</a:t>
            </a:r>
            <a:endParaRPr sz="1200"/>
          </a:p>
          <a:p>
            <a:pPr indent="-304800" lvl="0" marL="457200" rtl="0" algn="l">
              <a:spcBef>
                <a:spcPts val="0"/>
              </a:spcBef>
              <a:spcAft>
                <a:spcPts val="0"/>
              </a:spcAft>
              <a:buSzPts val="1200"/>
              <a:buAutoNum type="arabicPeriod"/>
            </a:pPr>
            <a:r>
              <a:rPr lang="en-US" sz="1200"/>
              <a:t>Intuition goes hand in hand with communication</a:t>
            </a:r>
            <a:endParaRPr sz="1200"/>
          </a:p>
        </p:txBody>
      </p:sp>
      <p:pic>
        <p:nvPicPr>
          <p:cNvPr id="245" name="Google Shape;245;gdcdb922c0c_0_28"/>
          <p:cNvPicPr preferRelativeResize="0"/>
          <p:nvPr/>
        </p:nvPicPr>
        <p:blipFill>
          <a:blip r:embed="rId6">
            <a:alphaModFix/>
          </a:blip>
          <a:stretch>
            <a:fillRect/>
          </a:stretch>
        </p:blipFill>
        <p:spPr>
          <a:xfrm>
            <a:off x="396825" y="4345000"/>
            <a:ext cx="798500" cy="798500"/>
          </a:xfrm>
          <a:prstGeom prst="rect">
            <a:avLst/>
          </a:prstGeom>
          <a:noFill/>
          <a:ln>
            <a:noFill/>
          </a:ln>
        </p:spPr>
      </p:pic>
      <p:sp>
        <p:nvSpPr>
          <p:cNvPr id="246" name="Google Shape;246;gdcdb922c0c_0_28"/>
          <p:cNvSpPr txBox="1"/>
          <p:nvPr/>
        </p:nvSpPr>
        <p:spPr>
          <a:xfrm>
            <a:off x="375775" y="4345000"/>
            <a:ext cx="8196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Baloo Bhai"/>
                <a:ea typeface="Baloo Bhai"/>
                <a:cs typeface="Baloo Bhai"/>
                <a:sym typeface="Baloo Bhai"/>
              </a:rPr>
              <a:t>Lack of Skill</a:t>
            </a:r>
            <a:endParaRPr sz="1100">
              <a:latin typeface="Baloo Bhai"/>
              <a:ea typeface="Baloo Bhai"/>
              <a:cs typeface="Baloo Bhai"/>
              <a:sym typeface="Baloo Bhai"/>
            </a:endParaRPr>
          </a:p>
        </p:txBody>
      </p:sp>
      <p:sp>
        <p:nvSpPr>
          <p:cNvPr id="247" name="Google Shape;247;gdcdb922c0c_0_28"/>
          <p:cNvSpPr/>
          <p:nvPr/>
        </p:nvSpPr>
        <p:spPr>
          <a:xfrm>
            <a:off x="409075" y="3513950"/>
            <a:ext cx="1207200" cy="617100"/>
          </a:xfrm>
          <a:prstGeom prst="homePlate">
            <a:avLst>
              <a:gd fmla="val 50000" name="adj"/>
            </a:avLst>
          </a:prstGeom>
          <a:solidFill>
            <a:srgbClr val="EE742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900">
                <a:solidFill>
                  <a:schemeClr val="lt1"/>
                </a:solidFill>
              </a:rPr>
              <a:t>Communication</a:t>
            </a:r>
            <a:endParaRPr b="1" sz="900">
              <a:solidFill>
                <a:schemeClr val="lt1"/>
              </a:solidFill>
            </a:endParaRPr>
          </a:p>
        </p:txBody>
      </p:sp>
      <p:sp>
        <p:nvSpPr>
          <p:cNvPr id="248" name="Google Shape;248;gdcdb922c0c_0_28"/>
          <p:cNvSpPr/>
          <p:nvPr/>
        </p:nvSpPr>
        <p:spPr>
          <a:xfrm>
            <a:off x="1558365" y="3524550"/>
            <a:ext cx="1207200" cy="617100"/>
          </a:xfrm>
          <a:prstGeom prst="homePlate">
            <a:avLst>
              <a:gd fmla="val 50000" name="adj"/>
            </a:avLst>
          </a:prstGeom>
          <a:solidFill>
            <a:srgbClr val="EE742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900">
                <a:solidFill>
                  <a:schemeClr val="lt1"/>
                </a:solidFill>
              </a:rPr>
              <a:t>Respect</a:t>
            </a:r>
            <a:endParaRPr b="1" sz="900">
              <a:solidFill>
                <a:schemeClr val="lt1"/>
              </a:solidFill>
            </a:endParaRPr>
          </a:p>
        </p:txBody>
      </p:sp>
      <p:sp>
        <p:nvSpPr>
          <p:cNvPr id="249" name="Google Shape;249;gdcdb922c0c_0_28"/>
          <p:cNvSpPr/>
          <p:nvPr/>
        </p:nvSpPr>
        <p:spPr>
          <a:xfrm>
            <a:off x="2725675" y="3524550"/>
            <a:ext cx="1207200" cy="617100"/>
          </a:xfrm>
          <a:prstGeom prst="homePlate">
            <a:avLst>
              <a:gd fmla="val 50000" name="adj"/>
            </a:avLst>
          </a:prstGeom>
          <a:solidFill>
            <a:srgbClr val="EE742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900">
                <a:solidFill>
                  <a:schemeClr val="lt1"/>
                </a:solidFill>
              </a:rPr>
              <a:t>Negotiation</a:t>
            </a:r>
            <a:endParaRPr b="1" sz="900">
              <a:solidFill>
                <a:schemeClr val="lt1"/>
              </a:solidFill>
            </a:endParaRPr>
          </a:p>
        </p:txBody>
      </p:sp>
      <p:pic>
        <p:nvPicPr>
          <p:cNvPr id="250" name="Google Shape;250;gdcdb922c0c_0_28"/>
          <p:cNvPicPr preferRelativeResize="0"/>
          <p:nvPr/>
        </p:nvPicPr>
        <p:blipFill>
          <a:blip r:embed="rId7">
            <a:alphaModFix/>
          </a:blip>
          <a:stretch>
            <a:fillRect/>
          </a:stretch>
        </p:blipFill>
        <p:spPr>
          <a:xfrm>
            <a:off x="7743000" y="3999525"/>
            <a:ext cx="1001625" cy="10016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gdcdb922c0c_0_84"/>
          <p:cNvSpPr txBox="1"/>
          <p:nvPr>
            <p:ph type="title"/>
          </p:nvPr>
        </p:nvSpPr>
        <p:spPr>
          <a:xfrm>
            <a:off x="221065" y="369948"/>
            <a:ext cx="8681700" cy="50850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rgbClr val="EE7421"/>
              </a:buClr>
              <a:buSzPct val="100000"/>
              <a:buFont typeface="Arial"/>
              <a:buNone/>
            </a:pPr>
            <a:r>
              <a:rPr lang="en-US"/>
              <a:t>Activities - Develop Skills</a:t>
            </a:r>
            <a:endParaRPr/>
          </a:p>
        </p:txBody>
      </p:sp>
      <p:pic>
        <p:nvPicPr>
          <p:cNvPr id="256" name="Google Shape;256;gdcdb922c0c_0_84"/>
          <p:cNvPicPr preferRelativeResize="0"/>
          <p:nvPr/>
        </p:nvPicPr>
        <p:blipFill>
          <a:blip r:embed="rId3">
            <a:alphaModFix/>
          </a:blip>
          <a:stretch>
            <a:fillRect/>
          </a:stretch>
        </p:blipFill>
        <p:spPr>
          <a:xfrm>
            <a:off x="396825" y="4345000"/>
            <a:ext cx="798500" cy="798500"/>
          </a:xfrm>
          <a:prstGeom prst="rect">
            <a:avLst/>
          </a:prstGeom>
          <a:noFill/>
          <a:ln>
            <a:noFill/>
          </a:ln>
        </p:spPr>
      </p:pic>
      <p:sp>
        <p:nvSpPr>
          <p:cNvPr id="257" name="Google Shape;257;gdcdb922c0c_0_84"/>
          <p:cNvSpPr txBox="1"/>
          <p:nvPr/>
        </p:nvSpPr>
        <p:spPr>
          <a:xfrm>
            <a:off x="375775" y="4345000"/>
            <a:ext cx="8196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Baloo Bhai"/>
                <a:ea typeface="Baloo Bhai"/>
                <a:cs typeface="Baloo Bhai"/>
                <a:sym typeface="Baloo Bhai"/>
              </a:rPr>
              <a:t>Lack of Skill</a:t>
            </a:r>
            <a:endParaRPr sz="1100">
              <a:latin typeface="Baloo Bhai"/>
              <a:ea typeface="Baloo Bhai"/>
              <a:cs typeface="Baloo Bhai"/>
              <a:sym typeface="Baloo Bhai"/>
            </a:endParaRPr>
          </a:p>
        </p:txBody>
      </p:sp>
      <p:pic>
        <p:nvPicPr>
          <p:cNvPr id="258" name="Google Shape;258;gdcdb922c0c_0_84"/>
          <p:cNvPicPr preferRelativeResize="0"/>
          <p:nvPr/>
        </p:nvPicPr>
        <p:blipFill>
          <a:blip r:embed="rId4">
            <a:alphaModFix/>
          </a:blip>
          <a:stretch>
            <a:fillRect/>
          </a:stretch>
        </p:blipFill>
        <p:spPr>
          <a:xfrm rot="336001">
            <a:off x="1933426" y="1303163"/>
            <a:ext cx="2198150" cy="2930877"/>
          </a:xfrm>
          <a:prstGeom prst="rect">
            <a:avLst/>
          </a:prstGeom>
          <a:noFill/>
          <a:ln cap="flat" cmpd="sng" w="38100">
            <a:solidFill>
              <a:srgbClr val="EE7421"/>
            </a:solidFill>
            <a:prstDash val="solid"/>
            <a:round/>
            <a:headEnd len="sm" w="sm" type="none"/>
            <a:tailEnd len="sm" w="sm" type="none"/>
          </a:ln>
        </p:spPr>
      </p:pic>
      <p:pic>
        <p:nvPicPr>
          <p:cNvPr id="259" name="Google Shape;259;gdcdb922c0c_0_84"/>
          <p:cNvPicPr preferRelativeResize="0"/>
          <p:nvPr/>
        </p:nvPicPr>
        <p:blipFill>
          <a:blip r:embed="rId5">
            <a:alphaModFix/>
          </a:blip>
          <a:stretch>
            <a:fillRect/>
          </a:stretch>
        </p:blipFill>
        <p:spPr>
          <a:xfrm rot="-306069">
            <a:off x="4672025" y="980726"/>
            <a:ext cx="2681826" cy="3575752"/>
          </a:xfrm>
          <a:prstGeom prst="rect">
            <a:avLst/>
          </a:prstGeom>
          <a:noFill/>
          <a:ln cap="flat" cmpd="sng" w="38100">
            <a:solidFill>
              <a:srgbClr val="EE7421"/>
            </a:solidFill>
            <a:prstDash val="solid"/>
            <a:round/>
            <a:headEnd len="sm" w="sm" type="none"/>
            <a:tailEnd len="sm" w="sm" type="none"/>
          </a:ln>
        </p:spPr>
      </p:pic>
      <p:sp>
        <p:nvSpPr>
          <p:cNvPr id="260" name="Google Shape;260;gdcdb922c0c_0_84"/>
          <p:cNvSpPr/>
          <p:nvPr/>
        </p:nvSpPr>
        <p:spPr>
          <a:xfrm>
            <a:off x="301775" y="402350"/>
            <a:ext cx="1395000" cy="650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u="sng">
                <a:solidFill>
                  <a:schemeClr val="hlink"/>
                </a:solidFill>
                <a:hlinkClick r:id="rId6"/>
              </a:rPr>
              <a:t>Balloon Animal Lessons</a:t>
            </a:r>
            <a:r>
              <a:rPr lang="en-US"/>
              <a:t> (YouTube)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gdcdb922c0c_0_50"/>
          <p:cNvPicPr preferRelativeResize="0"/>
          <p:nvPr/>
        </p:nvPicPr>
        <p:blipFill>
          <a:blip r:embed="rId3">
            <a:alphaModFix/>
          </a:blip>
          <a:stretch>
            <a:fillRect/>
          </a:stretch>
        </p:blipFill>
        <p:spPr>
          <a:xfrm>
            <a:off x="460875" y="2538725"/>
            <a:ext cx="3884599" cy="2214325"/>
          </a:xfrm>
          <a:prstGeom prst="rect">
            <a:avLst/>
          </a:prstGeom>
          <a:noFill/>
          <a:ln cap="flat" cmpd="sng" w="19050">
            <a:solidFill>
              <a:schemeClr val="dk2"/>
            </a:solidFill>
            <a:prstDash val="solid"/>
            <a:round/>
            <a:headEnd len="sm" w="sm" type="none"/>
            <a:tailEnd len="sm" w="sm" type="none"/>
          </a:ln>
        </p:spPr>
      </p:pic>
      <p:sp>
        <p:nvSpPr>
          <p:cNvPr id="267" name="Google Shape;267;gdcdb922c0c_0_50"/>
          <p:cNvSpPr txBox="1"/>
          <p:nvPr/>
        </p:nvSpPr>
        <p:spPr>
          <a:xfrm>
            <a:off x="415775" y="4753050"/>
            <a:ext cx="505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700" u="sng">
                <a:solidFill>
                  <a:schemeClr val="hlink"/>
                </a:solidFill>
                <a:latin typeface="Open Sans"/>
                <a:ea typeface="Open Sans"/>
                <a:cs typeface="Open Sans"/>
                <a:sym typeface="Open Sans"/>
                <a:hlinkClick r:id="rId4"/>
              </a:rPr>
              <a:t>https://www.amazon.com/gp/product/B071H2PDHN/ref=ppx_yo_dt_b_search_asin_title?ie=UTF8&amp;psc=1</a:t>
            </a:r>
            <a:endParaRPr sz="700">
              <a:latin typeface="Open Sans"/>
              <a:ea typeface="Open Sans"/>
              <a:cs typeface="Open Sans"/>
              <a:sym typeface="Open Sans"/>
            </a:endParaRPr>
          </a:p>
          <a:p>
            <a:pPr indent="0" lvl="0" marL="0" rtl="0" algn="l">
              <a:spcBef>
                <a:spcPts val="0"/>
              </a:spcBef>
              <a:spcAft>
                <a:spcPts val="0"/>
              </a:spcAft>
              <a:buNone/>
            </a:pPr>
            <a:r>
              <a:t/>
            </a:r>
            <a:endParaRPr sz="700">
              <a:latin typeface="Open Sans"/>
              <a:ea typeface="Open Sans"/>
              <a:cs typeface="Open Sans"/>
              <a:sym typeface="Open Sans"/>
            </a:endParaRPr>
          </a:p>
        </p:txBody>
      </p:sp>
      <p:pic>
        <p:nvPicPr>
          <p:cNvPr id="268" name="Google Shape;268;gdcdb922c0c_0_50"/>
          <p:cNvPicPr preferRelativeResize="0"/>
          <p:nvPr/>
        </p:nvPicPr>
        <p:blipFill rotWithShape="1">
          <a:blip r:embed="rId5">
            <a:alphaModFix/>
          </a:blip>
          <a:srcRect b="0" l="10722" r="0" t="9156"/>
          <a:stretch/>
        </p:blipFill>
        <p:spPr>
          <a:xfrm flipH="1">
            <a:off x="5349752" y="532613"/>
            <a:ext cx="3005948" cy="4078275"/>
          </a:xfrm>
          <a:prstGeom prst="rect">
            <a:avLst/>
          </a:prstGeom>
          <a:noFill/>
          <a:ln cap="flat" cmpd="sng" w="19050">
            <a:solidFill>
              <a:schemeClr val="dk2"/>
            </a:solidFill>
            <a:prstDash val="solid"/>
            <a:round/>
            <a:headEnd len="sm" w="sm" type="none"/>
            <a:tailEnd len="sm" w="sm" type="none"/>
          </a:ln>
        </p:spPr>
      </p:pic>
      <p:sp>
        <p:nvSpPr>
          <p:cNvPr id="269" name="Google Shape;269;gdcdb922c0c_0_50"/>
          <p:cNvSpPr/>
          <p:nvPr/>
        </p:nvSpPr>
        <p:spPr>
          <a:xfrm>
            <a:off x="1294275" y="804725"/>
            <a:ext cx="2347200" cy="1421700"/>
          </a:xfrm>
          <a:prstGeom prst="roundRect">
            <a:avLst>
              <a:gd fmla="val 166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i="1" lang="en-US" sz="1600"/>
              <a:t>It’s tough, but leaders need to learn to be “okay” with feeling silly!</a:t>
            </a:r>
            <a:endParaRPr b="1" i="1" sz="1600"/>
          </a:p>
        </p:txBody>
      </p:sp>
      <p:pic>
        <p:nvPicPr>
          <p:cNvPr id="270" name="Google Shape;270;gdcdb922c0c_0_50">
            <a:hlinkClick r:id="rId6"/>
          </p:cNvPr>
          <p:cNvPicPr preferRelativeResize="0"/>
          <p:nvPr/>
        </p:nvPicPr>
        <p:blipFill>
          <a:blip r:embed="rId7">
            <a:alphaModFix/>
          </a:blip>
          <a:stretch>
            <a:fillRect/>
          </a:stretch>
        </p:blipFill>
        <p:spPr>
          <a:xfrm>
            <a:off x="212500" y="301100"/>
            <a:ext cx="786725" cy="427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gdcdb922c0c_0_37"/>
          <p:cNvSpPr txBox="1"/>
          <p:nvPr>
            <p:ph idx="1" type="body"/>
          </p:nvPr>
        </p:nvSpPr>
        <p:spPr>
          <a:xfrm>
            <a:off x="221075" y="1020102"/>
            <a:ext cx="4226400" cy="2942700"/>
          </a:xfrm>
          <a:prstGeom prst="rect">
            <a:avLst/>
          </a:prstGeom>
          <a:noFill/>
          <a:ln>
            <a:noFill/>
          </a:ln>
        </p:spPr>
        <p:txBody>
          <a:bodyPr anchorCtr="0" anchor="t" bIns="45700" lIns="91425" spcFirstLastPara="1" rIns="91425" wrap="square" tIns="45700">
            <a:normAutofit/>
          </a:bodyPr>
          <a:lstStyle/>
          <a:p>
            <a:pPr indent="-57150" lvl="0" marL="171450" rtl="0" algn="l">
              <a:lnSpc>
                <a:spcPct val="90000"/>
              </a:lnSpc>
              <a:spcBef>
                <a:spcPts val="0"/>
              </a:spcBef>
              <a:spcAft>
                <a:spcPts val="0"/>
              </a:spcAft>
              <a:buClr>
                <a:srgbClr val="2E2925"/>
              </a:buClr>
              <a:buSzPts val="1800"/>
              <a:buNone/>
            </a:pPr>
            <a:r>
              <a:rPr b="1" lang="en-US"/>
              <a:t>Prove It!</a:t>
            </a:r>
            <a:endParaRPr b="1"/>
          </a:p>
          <a:p>
            <a:pPr indent="-57150" lvl="0" marL="171450" rtl="0" algn="l">
              <a:lnSpc>
                <a:spcPct val="90000"/>
              </a:lnSpc>
              <a:spcBef>
                <a:spcPts val="0"/>
              </a:spcBef>
              <a:spcAft>
                <a:spcPts val="0"/>
              </a:spcAft>
              <a:buClr>
                <a:srgbClr val="2E2925"/>
              </a:buClr>
              <a:buSzPts val="1800"/>
              <a:buNone/>
            </a:pPr>
            <a:r>
              <a:t/>
            </a:r>
            <a:endParaRPr b="1" i="1">
              <a:solidFill>
                <a:srgbClr val="0099A7"/>
              </a:solidFill>
            </a:endParaRPr>
          </a:p>
          <a:p>
            <a:pPr indent="-57150" lvl="0" marL="171450" marR="0" rtl="0" algn="l">
              <a:lnSpc>
                <a:spcPct val="90000"/>
              </a:lnSpc>
              <a:spcBef>
                <a:spcPts val="0"/>
              </a:spcBef>
              <a:spcAft>
                <a:spcPts val="0"/>
              </a:spcAft>
              <a:buClr>
                <a:srgbClr val="2E2925"/>
              </a:buClr>
              <a:buSzPts val="1800"/>
              <a:buNone/>
            </a:pPr>
            <a:r>
              <a:rPr lang="en-US"/>
              <a:t>After a “big project” that demonstrates skill, rather than just typing a paper or turning in a project, require students to prove the knowledge with a video (Flipgrid, AwesomeScreenshot, etc.) that requires use of vocabulary and really proves they LEARNED from the experience. </a:t>
            </a:r>
            <a:endParaRPr/>
          </a:p>
        </p:txBody>
      </p:sp>
      <p:sp>
        <p:nvSpPr>
          <p:cNvPr id="276" name="Google Shape;276;gdcdb922c0c_0_37"/>
          <p:cNvSpPr txBox="1"/>
          <p:nvPr>
            <p:ph type="title"/>
          </p:nvPr>
        </p:nvSpPr>
        <p:spPr>
          <a:xfrm>
            <a:off x="221065" y="369948"/>
            <a:ext cx="8681700" cy="50850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rgbClr val="EE7421"/>
              </a:buClr>
              <a:buSzPct val="100000"/>
              <a:buFont typeface="Arial"/>
              <a:buNone/>
            </a:pPr>
            <a:r>
              <a:rPr lang="en-US"/>
              <a:t>Activities - Develop Skills</a:t>
            </a:r>
            <a:endParaRPr/>
          </a:p>
        </p:txBody>
      </p:sp>
      <p:sp>
        <p:nvSpPr>
          <p:cNvPr id="277" name="Google Shape;277;gdcdb922c0c_0_37"/>
          <p:cNvSpPr/>
          <p:nvPr/>
        </p:nvSpPr>
        <p:spPr>
          <a:xfrm>
            <a:off x="5109975" y="1088750"/>
            <a:ext cx="3686700" cy="1499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500"/>
              <a:t>SUCH A BIG THING! Many students can “do it” but not “explain it” and this process helps reinforce their learning! (it also prevents cheating and ensures work is authentic and learning is real!)</a:t>
            </a:r>
            <a:endParaRPr b="1" i="1" sz="1300"/>
          </a:p>
        </p:txBody>
      </p:sp>
      <p:pic>
        <p:nvPicPr>
          <p:cNvPr id="278" name="Google Shape;278;gdcdb922c0c_0_37"/>
          <p:cNvPicPr preferRelativeResize="0"/>
          <p:nvPr/>
        </p:nvPicPr>
        <p:blipFill>
          <a:blip r:embed="rId3">
            <a:alphaModFix/>
          </a:blip>
          <a:stretch>
            <a:fillRect/>
          </a:stretch>
        </p:blipFill>
        <p:spPr>
          <a:xfrm>
            <a:off x="396825" y="4345000"/>
            <a:ext cx="798500" cy="798500"/>
          </a:xfrm>
          <a:prstGeom prst="rect">
            <a:avLst/>
          </a:prstGeom>
          <a:noFill/>
          <a:ln>
            <a:noFill/>
          </a:ln>
        </p:spPr>
      </p:pic>
      <p:sp>
        <p:nvSpPr>
          <p:cNvPr id="279" name="Google Shape;279;gdcdb922c0c_0_37"/>
          <p:cNvSpPr txBox="1"/>
          <p:nvPr/>
        </p:nvSpPr>
        <p:spPr>
          <a:xfrm>
            <a:off x="375775" y="4345000"/>
            <a:ext cx="8196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Baloo Bhai"/>
                <a:ea typeface="Baloo Bhai"/>
                <a:cs typeface="Baloo Bhai"/>
                <a:sym typeface="Baloo Bhai"/>
              </a:rPr>
              <a:t>Lack of Skill</a:t>
            </a:r>
            <a:endParaRPr sz="1100">
              <a:latin typeface="Baloo Bhai"/>
              <a:ea typeface="Baloo Bhai"/>
              <a:cs typeface="Baloo Bhai"/>
              <a:sym typeface="Baloo Bhai"/>
            </a:endParaRPr>
          </a:p>
        </p:txBody>
      </p:sp>
      <p:sp>
        <p:nvSpPr>
          <p:cNvPr id="280" name="Google Shape;280;gdcdb922c0c_0_37"/>
          <p:cNvSpPr/>
          <p:nvPr/>
        </p:nvSpPr>
        <p:spPr>
          <a:xfrm rot="-6490552">
            <a:off x="6826557" y="2816424"/>
            <a:ext cx="1468577" cy="569974"/>
          </a:xfrm>
          <a:prstGeom prst="notchedRightArrow">
            <a:avLst>
              <a:gd fmla="val 50000" name="adj1"/>
              <a:gd fmla="val 50000" name="adj2"/>
            </a:avLst>
          </a:prstGeom>
          <a:solidFill>
            <a:srgbClr val="99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7"/>
          <p:cNvSpPr/>
          <p:nvPr/>
        </p:nvSpPr>
        <p:spPr>
          <a:xfrm>
            <a:off x="5975050" y="891900"/>
            <a:ext cx="1931325" cy="3399950"/>
          </a:xfrm>
          <a:custGeom>
            <a:rect b="b" l="l" r="r" t="t"/>
            <a:pathLst>
              <a:path extrusionOk="0" h="135998" w="77253">
                <a:moveTo>
                  <a:pt x="59817" y="0"/>
                </a:moveTo>
                <a:lnTo>
                  <a:pt x="0" y="20386"/>
                </a:lnTo>
                <a:lnTo>
                  <a:pt x="4292" y="64109"/>
                </a:lnTo>
                <a:lnTo>
                  <a:pt x="77253" y="73229"/>
                </a:lnTo>
                <a:lnTo>
                  <a:pt x="8583" y="114538"/>
                </a:lnTo>
                <a:lnTo>
                  <a:pt x="71620" y="135998"/>
                </a:lnTo>
              </a:path>
            </a:pathLst>
          </a:custGeom>
          <a:noFill/>
          <a:ln cap="flat" cmpd="sng" w="76200">
            <a:solidFill>
              <a:srgbClr val="EE7421"/>
            </a:solidFill>
            <a:prstDash val="solid"/>
            <a:round/>
            <a:headEnd len="med" w="med" type="none"/>
            <a:tailEnd len="med" w="med" type="none"/>
          </a:ln>
        </p:spPr>
      </p:sp>
      <p:pic>
        <p:nvPicPr>
          <p:cNvPr id="286" name="Google Shape;286;p7" title="Inc Article  Heading "/>
          <p:cNvPicPr preferRelativeResize="0"/>
          <p:nvPr/>
        </p:nvPicPr>
        <p:blipFill>
          <a:blip r:embed="rId3">
            <a:alphaModFix/>
          </a:blip>
          <a:stretch>
            <a:fillRect/>
          </a:stretch>
        </p:blipFill>
        <p:spPr>
          <a:xfrm>
            <a:off x="221075" y="1070450"/>
            <a:ext cx="4473400" cy="2636475"/>
          </a:xfrm>
          <a:prstGeom prst="rect">
            <a:avLst/>
          </a:prstGeom>
          <a:noFill/>
          <a:ln>
            <a:noFill/>
          </a:ln>
        </p:spPr>
      </p:pic>
      <p:sp>
        <p:nvSpPr>
          <p:cNvPr id="287" name="Google Shape;287;p7"/>
          <p:cNvSpPr/>
          <p:nvPr/>
        </p:nvSpPr>
        <p:spPr>
          <a:xfrm>
            <a:off x="4888675" y="905300"/>
            <a:ext cx="1750200" cy="871800"/>
          </a:xfrm>
          <a:prstGeom prst="snip1Rect">
            <a:avLst>
              <a:gd fmla="val 16667" name="adj"/>
            </a:avLst>
          </a:prstGeom>
          <a:solidFill>
            <a:srgbClr val="EE742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Open Sans"/>
                <a:ea typeface="Open Sans"/>
                <a:cs typeface="Open Sans"/>
                <a:sym typeface="Open Sans"/>
              </a:rPr>
              <a:t>Ask for input</a:t>
            </a:r>
            <a:endParaRPr b="1">
              <a:solidFill>
                <a:schemeClr val="lt1"/>
              </a:solidFill>
            </a:endParaRPr>
          </a:p>
        </p:txBody>
      </p:sp>
      <p:sp>
        <p:nvSpPr>
          <p:cNvPr id="288" name="Google Shape;288;p7"/>
          <p:cNvSpPr/>
          <p:nvPr/>
        </p:nvSpPr>
        <p:spPr>
          <a:xfrm>
            <a:off x="5245325" y="2135850"/>
            <a:ext cx="1750200" cy="871800"/>
          </a:xfrm>
          <a:prstGeom prst="snip1Rect">
            <a:avLst>
              <a:gd fmla="val 16667" name="adj"/>
            </a:avLst>
          </a:prstGeom>
          <a:solidFill>
            <a:srgbClr val="EE742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Open Sans"/>
                <a:ea typeface="Open Sans"/>
                <a:cs typeface="Open Sans"/>
                <a:sym typeface="Open Sans"/>
              </a:rPr>
              <a:t>Provide </a:t>
            </a:r>
            <a:r>
              <a:rPr b="1" lang="en-US">
                <a:solidFill>
                  <a:schemeClr val="lt1"/>
                </a:solidFill>
                <a:latin typeface="Open Sans"/>
                <a:ea typeface="Open Sans"/>
                <a:cs typeface="Open Sans"/>
                <a:sym typeface="Open Sans"/>
              </a:rPr>
              <a:t>positive feedback</a:t>
            </a:r>
            <a:endParaRPr b="1">
              <a:solidFill>
                <a:schemeClr val="lt1"/>
              </a:solidFill>
            </a:endParaRPr>
          </a:p>
        </p:txBody>
      </p:sp>
      <p:sp>
        <p:nvSpPr>
          <p:cNvPr id="289" name="Google Shape;289;p7"/>
          <p:cNvSpPr/>
          <p:nvPr/>
        </p:nvSpPr>
        <p:spPr>
          <a:xfrm>
            <a:off x="4888675" y="3456650"/>
            <a:ext cx="1750200" cy="871800"/>
          </a:xfrm>
          <a:prstGeom prst="snip1Rect">
            <a:avLst>
              <a:gd fmla="val 16667" name="adj"/>
            </a:avLst>
          </a:prstGeom>
          <a:solidFill>
            <a:srgbClr val="EE742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Open Sans"/>
                <a:ea typeface="Open Sans"/>
                <a:cs typeface="Open Sans"/>
                <a:sym typeface="Open Sans"/>
              </a:rPr>
              <a:t>Encourage</a:t>
            </a:r>
            <a:endParaRPr b="1">
              <a:solidFill>
                <a:schemeClr val="lt1"/>
              </a:solidFill>
            </a:endParaRPr>
          </a:p>
        </p:txBody>
      </p:sp>
      <p:sp>
        <p:nvSpPr>
          <p:cNvPr id="290" name="Google Shape;290;p7"/>
          <p:cNvSpPr/>
          <p:nvPr/>
        </p:nvSpPr>
        <p:spPr>
          <a:xfrm>
            <a:off x="7079700" y="551000"/>
            <a:ext cx="1750200" cy="1038300"/>
          </a:xfrm>
          <a:prstGeom prst="snip1Rect">
            <a:avLst>
              <a:gd fmla="val 16667" name="adj"/>
            </a:avLst>
          </a:prstGeom>
          <a:solidFill>
            <a:srgbClr val="EE742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Open Sans"/>
                <a:ea typeface="Open Sans"/>
                <a:cs typeface="Open Sans"/>
                <a:sym typeface="Open Sans"/>
              </a:rPr>
              <a:t>Explain appearance and assumptions of silence</a:t>
            </a:r>
            <a:endParaRPr b="1">
              <a:solidFill>
                <a:schemeClr val="lt1"/>
              </a:solidFill>
            </a:endParaRPr>
          </a:p>
        </p:txBody>
      </p:sp>
      <p:sp>
        <p:nvSpPr>
          <p:cNvPr id="291" name="Google Shape;291;p7"/>
          <p:cNvSpPr/>
          <p:nvPr/>
        </p:nvSpPr>
        <p:spPr>
          <a:xfrm>
            <a:off x="7205250" y="2437300"/>
            <a:ext cx="1624800" cy="871800"/>
          </a:xfrm>
          <a:prstGeom prst="snip1Rect">
            <a:avLst>
              <a:gd fmla="val 16667" name="adj"/>
            </a:avLst>
          </a:prstGeom>
          <a:solidFill>
            <a:srgbClr val="EE742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Open Sans"/>
                <a:ea typeface="Open Sans"/>
                <a:cs typeface="Open Sans"/>
                <a:sym typeface="Open Sans"/>
              </a:rPr>
              <a:t>Consider their perspectives</a:t>
            </a:r>
            <a:endParaRPr b="1">
              <a:solidFill>
                <a:schemeClr val="lt1"/>
              </a:solidFill>
            </a:endParaRPr>
          </a:p>
        </p:txBody>
      </p:sp>
      <p:sp>
        <p:nvSpPr>
          <p:cNvPr id="292" name="Google Shape;292;p7"/>
          <p:cNvSpPr/>
          <p:nvPr/>
        </p:nvSpPr>
        <p:spPr>
          <a:xfrm>
            <a:off x="7035775" y="3760575"/>
            <a:ext cx="1750200" cy="871800"/>
          </a:xfrm>
          <a:prstGeom prst="snip1Rect">
            <a:avLst>
              <a:gd fmla="val 16667" name="adj"/>
            </a:avLst>
          </a:prstGeom>
          <a:solidFill>
            <a:srgbClr val="EE742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Open Sans"/>
                <a:ea typeface="Open Sans"/>
                <a:cs typeface="Open Sans"/>
                <a:sym typeface="Open Sans"/>
              </a:rPr>
              <a:t>Train and provide tools</a:t>
            </a:r>
            <a:endParaRPr b="1">
              <a:solidFill>
                <a:schemeClr val="lt1"/>
              </a:solidFill>
            </a:endParaRPr>
          </a:p>
        </p:txBody>
      </p:sp>
      <p:grpSp>
        <p:nvGrpSpPr>
          <p:cNvPr id="293" name="Google Shape;293;p7"/>
          <p:cNvGrpSpPr/>
          <p:nvPr/>
        </p:nvGrpSpPr>
        <p:grpSpPr>
          <a:xfrm>
            <a:off x="253550" y="4345000"/>
            <a:ext cx="1086600" cy="798500"/>
            <a:chOff x="253550" y="4345000"/>
            <a:chExt cx="1086600" cy="798500"/>
          </a:xfrm>
        </p:grpSpPr>
        <p:pic>
          <p:nvPicPr>
            <p:cNvPr id="294" name="Google Shape;294;p7"/>
            <p:cNvPicPr preferRelativeResize="0"/>
            <p:nvPr/>
          </p:nvPicPr>
          <p:blipFill>
            <a:blip r:embed="rId4">
              <a:alphaModFix/>
            </a:blip>
            <a:stretch>
              <a:fillRect/>
            </a:stretch>
          </p:blipFill>
          <p:spPr>
            <a:xfrm>
              <a:off x="396825" y="4345000"/>
              <a:ext cx="798500" cy="798500"/>
            </a:xfrm>
            <a:prstGeom prst="rect">
              <a:avLst/>
            </a:prstGeom>
            <a:noFill/>
            <a:ln>
              <a:noFill/>
            </a:ln>
          </p:spPr>
        </p:pic>
        <p:sp>
          <p:nvSpPr>
            <p:cNvPr id="295" name="Google Shape;295;p7"/>
            <p:cNvSpPr txBox="1"/>
            <p:nvPr/>
          </p:nvSpPr>
          <p:spPr>
            <a:xfrm>
              <a:off x="253550" y="4345000"/>
              <a:ext cx="10866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Baloo Bhai"/>
                  <a:ea typeface="Baloo Bhai"/>
                  <a:cs typeface="Baloo Bhai"/>
                  <a:sym typeface="Baloo Bhai"/>
                </a:rPr>
                <a:t>Feeling</a:t>
              </a:r>
              <a:endParaRPr sz="1100">
                <a:latin typeface="Baloo Bhai"/>
                <a:ea typeface="Baloo Bhai"/>
                <a:cs typeface="Baloo Bhai"/>
                <a:sym typeface="Baloo Bhai"/>
              </a:endParaRPr>
            </a:p>
            <a:p>
              <a:pPr indent="0" lvl="0" marL="0" rtl="0" algn="ctr">
                <a:spcBef>
                  <a:spcPts val="0"/>
                </a:spcBef>
                <a:spcAft>
                  <a:spcPts val="0"/>
                </a:spcAft>
                <a:buNone/>
              </a:pPr>
              <a:r>
                <a:rPr lang="en-US" sz="1100">
                  <a:latin typeface="Baloo Bhai"/>
                  <a:ea typeface="Baloo Bhai"/>
                  <a:cs typeface="Baloo Bhai"/>
                  <a:sym typeface="Baloo Bhai"/>
                </a:rPr>
                <a:t>Fake</a:t>
              </a:r>
              <a:endParaRPr sz="1100">
                <a:latin typeface="Baloo Bhai"/>
                <a:ea typeface="Baloo Bhai"/>
                <a:cs typeface="Baloo Bhai"/>
                <a:sym typeface="Baloo Bhai"/>
              </a:endParaRPr>
            </a:p>
          </p:txBody>
        </p:sp>
      </p:grpSp>
      <p:sp>
        <p:nvSpPr>
          <p:cNvPr id="296" name="Google Shape;296;p7"/>
          <p:cNvSpPr txBox="1"/>
          <p:nvPr>
            <p:ph type="title"/>
          </p:nvPr>
        </p:nvSpPr>
        <p:spPr>
          <a:xfrm>
            <a:off x="221065" y="369948"/>
            <a:ext cx="8681700" cy="50850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rgbClr val="EE7421"/>
              </a:buClr>
              <a:buSzPct val="100000"/>
              <a:buFont typeface="Arial"/>
              <a:buNone/>
            </a:pPr>
            <a:r>
              <a:rPr lang="en-US"/>
              <a:t>Activities - Authenticity</a:t>
            </a:r>
            <a:endParaRPr/>
          </a:p>
        </p:txBody>
      </p:sp>
      <p:sp>
        <p:nvSpPr>
          <p:cNvPr id="297" name="Google Shape;297;p7"/>
          <p:cNvSpPr/>
          <p:nvPr/>
        </p:nvSpPr>
        <p:spPr>
          <a:xfrm>
            <a:off x="434650" y="2557250"/>
            <a:ext cx="1202700" cy="384000"/>
          </a:xfrm>
          <a:prstGeom prst="ellipse">
            <a:avLst/>
          </a:prstGeom>
          <a:noFill/>
          <a:ln cap="flat" cmpd="sng" w="28575">
            <a:solidFill>
              <a:srgbClr val="EE742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7"/>
          <p:cNvSpPr txBox="1"/>
          <p:nvPr/>
        </p:nvSpPr>
        <p:spPr>
          <a:xfrm>
            <a:off x="3643559" y="4549411"/>
            <a:ext cx="5765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400"/>
              <a:buFont typeface="Arial"/>
              <a:buNone/>
            </a:pPr>
            <a:r>
              <a:rPr lang="en-US" sz="1000" u="sng">
                <a:solidFill>
                  <a:schemeClr val="hlink"/>
                </a:solidFill>
                <a:latin typeface="Calibri"/>
                <a:ea typeface="Calibri"/>
                <a:cs typeface="Calibri"/>
                <a:sym typeface="Calibri"/>
                <a:hlinkClick r:id="rId5"/>
              </a:rPr>
              <a:t>https://www.inc.com/susan-steinbrecher/6-ways-to-help-introverts-become-confident-leaders.html</a:t>
            </a:r>
            <a:r>
              <a:rPr lang="en-US" sz="1000">
                <a:solidFill>
                  <a:schemeClr val="dk1"/>
                </a:solidFill>
                <a:latin typeface="Calibri"/>
                <a:ea typeface="Calibri"/>
                <a:cs typeface="Calibri"/>
                <a:sym typeface="Calibri"/>
              </a:rPr>
              <a:t> </a:t>
            </a:r>
            <a:endParaRPr sz="1200">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8"/>
          <p:cNvSpPr/>
          <p:nvPr>
            <p:ph idx="2" type="pic"/>
          </p:nvPr>
        </p:nvSpPr>
        <p:spPr>
          <a:xfrm>
            <a:off x="1931157" y="1119435"/>
            <a:ext cx="3368531" cy="349675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750"/>
              </a:spcBef>
              <a:spcAft>
                <a:spcPts val="0"/>
              </a:spcAft>
              <a:buClr>
                <a:schemeClr val="lt1"/>
              </a:buClr>
              <a:buSzPts val="2400"/>
              <a:buFont typeface="Arial"/>
              <a:buNone/>
            </a:pPr>
            <a:r>
              <a:t/>
            </a:r>
            <a:endParaRPr b="1" i="0" sz="2400" u="none" cap="none" strike="noStrike">
              <a:solidFill>
                <a:schemeClr val="lt1"/>
              </a:solidFill>
              <a:latin typeface="Open Sans"/>
              <a:ea typeface="Open Sans"/>
              <a:cs typeface="Open Sans"/>
              <a:sym typeface="Open Sans"/>
            </a:endParaRPr>
          </a:p>
        </p:txBody>
      </p:sp>
      <p:sp>
        <p:nvSpPr>
          <p:cNvPr id="304" name="Google Shape;304;p8"/>
          <p:cNvSpPr txBox="1"/>
          <p:nvPr>
            <p:ph type="title"/>
          </p:nvPr>
        </p:nvSpPr>
        <p:spPr>
          <a:xfrm>
            <a:off x="4714325" y="1119425"/>
            <a:ext cx="4259100" cy="3228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Clr>
                <a:srgbClr val="0099A7"/>
              </a:buClr>
              <a:buSzPct val="138461"/>
              <a:buFont typeface="Arial"/>
              <a:buNone/>
            </a:pPr>
            <a:r>
              <a:rPr lang="en-US" sz="2080"/>
              <a:t>Radical Candor - HHIIPPP</a:t>
            </a:r>
            <a:endParaRPr sz="2080"/>
          </a:p>
        </p:txBody>
      </p:sp>
      <p:pic>
        <p:nvPicPr>
          <p:cNvPr id="305" name="Google Shape;305;p8"/>
          <p:cNvPicPr preferRelativeResize="0"/>
          <p:nvPr/>
        </p:nvPicPr>
        <p:blipFill>
          <a:blip r:embed="rId3">
            <a:alphaModFix/>
          </a:blip>
          <a:stretch>
            <a:fillRect/>
          </a:stretch>
        </p:blipFill>
        <p:spPr>
          <a:xfrm>
            <a:off x="1858700" y="1745900"/>
            <a:ext cx="3609174" cy="3047000"/>
          </a:xfrm>
          <a:prstGeom prst="rect">
            <a:avLst/>
          </a:prstGeom>
          <a:noFill/>
          <a:ln>
            <a:noFill/>
          </a:ln>
        </p:spPr>
      </p:pic>
      <p:pic>
        <p:nvPicPr>
          <p:cNvPr id="306" name="Google Shape;306;p8"/>
          <p:cNvPicPr preferRelativeResize="0"/>
          <p:nvPr/>
        </p:nvPicPr>
        <p:blipFill>
          <a:blip r:embed="rId4">
            <a:alphaModFix/>
          </a:blip>
          <a:stretch>
            <a:fillRect/>
          </a:stretch>
        </p:blipFill>
        <p:spPr>
          <a:xfrm>
            <a:off x="427675" y="137925"/>
            <a:ext cx="1626357" cy="2484844"/>
          </a:xfrm>
          <a:prstGeom prst="rect">
            <a:avLst/>
          </a:prstGeom>
          <a:noFill/>
          <a:ln>
            <a:noFill/>
          </a:ln>
        </p:spPr>
      </p:pic>
      <p:sp>
        <p:nvSpPr>
          <p:cNvPr id="307" name="Google Shape;307;p8"/>
          <p:cNvSpPr txBox="1"/>
          <p:nvPr>
            <p:ph idx="1" type="body"/>
          </p:nvPr>
        </p:nvSpPr>
        <p:spPr>
          <a:xfrm>
            <a:off x="4643650" y="1361950"/>
            <a:ext cx="4259100" cy="1535700"/>
          </a:xfrm>
          <a:prstGeom prst="rect">
            <a:avLst/>
          </a:prstGeom>
          <a:noFill/>
          <a:ln>
            <a:noFill/>
          </a:ln>
        </p:spPr>
        <p:txBody>
          <a:bodyPr anchorCtr="0" anchor="t" bIns="45700" lIns="91425" spcFirstLastPara="1" rIns="91425" wrap="square" tIns="45700">
            <a:noAutofit/>
          </a:bodyPr>
          <a:lstStyle/>
          <a:p>
            <a:pPr indent="-57150" lvl="0" marL="171450" rtl="0" algn="l">
              <a:lnSpc>
                <a:spcPct val="90000"/>
              </a:lnSpc>
              <a:spcBef>
                <a:spcPts val="0"/>
              </a:spcBef>
              <a:spcAft>
                <a:spcPts val="0"/>
              </a:spcAft>
              <a:buClr>
                <a:srgbClr val="2E2925"/>
              </a:buClr>
              <a:buSzPts val="1800"/>
              <a:buNone/>
            </a:pPr>
            <a:r>
              <a:rPr b="1" lang="en-US" sz="3200"/>
              <a:t>“Care personally,</a:t>
            </a:r>
            <a:endParaRPr b="1" sz="3200"/>
          </a:p>
          <a:p>
            <a:pPr indent="-57150" lvl="0" marL="171450" rtl="0" algn="l">
              <a:lnSpc>
                <a:spcPct val="90000"/>
              </a:lnSpc>
              <a:spcBef>
                <a:spcPts val="0"/>
              </a:spcBef>
              <a:spcAft>
                <a:spcPts val="0"/>
              </a:spcAft>
              <a:buClr>
                <a:srgbClr val="2E2925"/>
              </a:buClr>
              <a:buSzPts val="1800"/>
              <a:buNone/>
            </a:pPr>
            <a:r>
              <a:rPr b="1" lang="en-US" sz="3200"/>
              <a:t>Challenge directly.”</a:t>
            </a:r>
            <a:endParaRPr b="1" sz="3200"/>
          </a:p>
        </p:txBody>
      </p:sp>
      <p:sp>
        <p:nvSpPr>
          <p:cNvPr id="308" name="Google Shape;308;p8"/>
          <p:cNvSpPr txBox="1"/>
          <p:nvPr/>
        </p:nvSpPr>
        <p:spPr>
          <a:xfrm>
            <a:off x="4969725" y="2216775"/>
            <a:ext cx="3933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a:solidFill>
                  <a:srgbClr val="0099A7"/>
                </a:solidFill>
                <a:latin typeface="Open Sans"/>
                <a:ea typeface="Open Sans"/>
                <a:cs typeface="Open Sans"/>
                <a:sym typeface="Open Sans"/>
              </a:rPr>
              <a:t>Criticism that is kind and clear, and praise that is specific and sincere.</a:t>
            </a:r>
            <a:endParaRPr i="1">
              <a:solidFill>
                <a:srgbClr val="0099A7"/>
              </a:solidFill>
              <a:latin typeface="Open Sans"/>
              <a:ea typeface="Open Sans"/>
              <a:cs typeface="Open Sans"/>
              <a:sym typeface="Open Sans"/>
            </a:endParaRPr>
          </a:p>
        </p:txBody>
      </p:sp>
      <p:pic>
        <p:nvPicPr>
          <p:cNvPr id="309" name="Google Shape;309;p8" title="Coloring page from Justcolor.net"/>
          <p:cNvPicPr preferRelativeResize="0"/>
          <p:nvPr/>
        </p:nvPicPr>
        <p:blipFill>
          <a:blip r:embed="rId5">
            <a:alphaModFix/>
          </a:blip>
          <a:stretch>
            <a:fillRect/>
          </a:stretch>
        </p:blipFill>
        <p:spPr>
          <a:xfrm>
            <a:off x="6099255" y="2897649"/>
            <a:ext cx="2803502" cy="1982149"/>
          </a:xfrm>
          <a:prstGeom prst="rect">
            <a:avLst/>
          </a:prstGeom>
          <a:noFill/>
          <a:ln>
            <a:noFill/>
          </a:ln>
        </p:spPr>
      </p:pic>
      <p:sp>
        <p:nvSpPr>
          <p:cNvPr id="310" name="Google Shape;310;p8"/>
          <p:cNvSpPr txBox="1"/>
          <p:nvPr/>
        </p:nvSpPr>
        <p:spPr>
          <a:xfrm>
            <a:off x="6063525" y="4806500"/>
            <a:ext cx="2839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u="sng">
                <a:solidFill>
                  <a:schemeClr val="hlink"/>
                </a:solidFill>
                <a:latin typeface="Open Sans"/>
                <a:ea typeface="Open Sans"/>
                <a:cs typeface="Open Sans"/>
                <a:sym typeface="Open Sans"/>
                <a:hlinkClick r:id="rId6"/>
              </a:rPr>
              <a:t>https://www.justcolor.net/</a:t>
            </a:r>
            <a:r>
              <a:rPr lang="en-US" sz="1200">
                <a:latin typeface="Open Sans"/>
                <a:ea typeface="Open Sans"/>
                <a:cs typeface="Open Sans"/>
                <a:sym typeface="Open Sans"/>
              </a:rPr>
              <a:t> </a:t>
            </a:r>
            <a:endParaRPr sz="1200">
              <a:latin typeface="Open Sans"/>
              <a:ea typeface="Open Sans"/>
              <a:cs typeface="Open Sans"/>
              <a:sym typeface="Open Sans"/>
            </a:endParaRPr>
          </a:p>
        </p:txBody>
      </p:sp>
      <p:grpSp>
        <p:nvGrpSpPr>
          <p:cNvPr id="311" name="Google Shape;311;p8"/>
          <p:cNvGrpSpPr/>
          <p:nvPr/>
        </p:nvGrpSpPr>
        <p:grpSpPr>
          <a:xfrm>
            <a:off x="253550" y="4345000"/>
            <a:ext cx="1086600" cy="798500"/>
            <a:chOff x="253550" y="4345000"/>
            <a:chExt cx="1086600" cy="798500"/>
          </a:xfrm>
        </p:grpSpPr>
        <p:pic>
          <p:nvPicPr>
            <p:cNvPr id="312" name="Google Shape;312;p8"/>
            <p:cNvPicPr preferRelativeResize="0"/>
            <p:nvPr/>
          </p:nvPicPr>
          <p:blipFill>
            <a:blip r:embed="rId7">
              <a:alphaModFix/>
            </a:blip>
            <a:stretch>
              <a:fillRect/>
            </a:stretch>
          </p:blipFill>
          <p:spPr>
            <a:xfrm>
              <a:off x="396825" y="4345000"/>
              <a:ext cx="798500" cy="798500"/>
            </a:xfrm>
            <a:prstGeom prst="rect">
              <a:avLst/>
            </a:prstGeom>
            <a:noFill/>
            <a:ln>
              <a:noFill/>
            </a:ln>
          </p:spPr>
        </p:pic>
        <p:sp>
          <p:nvSpPr>
            <p:cNvPr id="313" name="Google Shape;313;p8"/>
            <p:cNvSpPr txBox="1"/>
            <p:nvPr/>
          </p:nvSpPr>
          <p:spPr>
            <a:xfrm>
              <a:off x="253550" y="4345000"/>
              <a:ext cx="10866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Baloo Bhai"/>
                  <a:ea typeface="Baloo Bhai"/>
                  <a:cs typeface="Baloo Bhai"/>
                  <a:sym typeface="Baloo Bhai"/>
                </a:rPr>
                <a:t>Feeling</a:t>
              </a:r>
              <a:endParaRPr sz="1100">
                <a:latin typeface="Baloo Bhai"/>
                <a:ea typeface="Baloo Bhai"/>
                <a:cs typeface="Baloo Bhai"/>
                <a:sym typeface="Baloo Bhai"/>
              </a:endParaRPr>
            </a:p>
            <a:p>
              <a:pPr indent="0" lvl="0" marL="0" rtl="0" algn="ctr">
                <a:spcBef>
                  <a:spcPts val="0"/>
                </a:spcBef>
                <a:spcAft>
                  <a:spcPts val="0"/>
                </a:spcAft>
                <a:buNone/>
              </a:pPr>
              <a:r>
                <a:rPr lang="en-US" sz="1100">
                  <a:latin typeface="Baloo Bhai"/>
                  <a:ea typeface="Baloo Bhai"/>
                  <a:cs typeface="Baloo Bhai"/>
                  <a:sym typeface="Baloo Bhai"/>
                </a:rPr>
                <a:t>Fake</a:t>
              </a:r>
              <a:endParaRPr sz="1100">
                <a:latin typeface="Baloo Bhai"/>
                <a:ea typeface="Baloo Bhai"/>
                <a:cs typeface="Baloo Bhai"/>
                <a:sym typeface="Baloo Bhai"/>
              </a:endParaRPr>
            </a:p>
          </p:txBody>
        </p:sp>
      </p:grpSp>
      <p:sp>
        <p:nvSpPr>
          <p:cNvPr id="314" name="Google Shape;314;p8"/>
          <p:cNvSpPr txBox="1"/>
          <p:nvPr>
            <p:ph type="title"/>
          </p:nvPr>
        </p:nvSpPr>
        <p:spPr>
          <a:xfrm>
            <a:off x="373465" y="522348"/>
            <a:ext cx="8681700" cy="50850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rgbClr val="EE7421"/>
              </a:buClr>
              <a:buSzPct val="100000"/>
              <a:buFont typeface="Arial"/>
              <a:buNone/>
            </a:pPr>
            <a:r>
              <a:rPr lang="en-US"/>
              <a:t>Activities - Authenticity</a:t>
            </a:r>
            <a:endParaRPr/>
          </a:p>
        </p:txBody>
      </p:sp>
      <p:sp>
        <p:nvSpPr>
          <p:cNvPr id="315" name="Google Shape;315;p8"/>
          <p:cNvSpPr/>
          <p:nvPr/>
        </p:nvSpPr>
        <p:spPr>
          <a:xfrm>
            <a:off x="4643650" y="4117475"/>
            <a:ext cx="1445400" cy="7377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i="1" lang="en-US"/>
              <a:t>Low Stakes Practice Idea</a:t>
            </a:r>
            <a:endParaRPr i="1"/>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gdcdb922c0c_0_63"/>
          <p:cNvPicPr preferRelativeResize="0"/>
          <p:nvPr/>
        </p:nvPicPr>
        <p:blipFill>
          <a:blip r:embed="rId3">
            <a:alphaModFix/>
          </a:blip>
          <a:stretch>
            <a:fillRect/>
          </a:stretch>
        </p:blipFill>
        <p:spPr>
          <a:xfrm>
            <a:off x="4148550" y="3527475"/>
            <a:ext cx="798500" cy="798500"/>
          </a:xfrm>
          <a:prstGeom prst="rect">
            <a:avLst/>
          </a:prstGeom>
          <a:noFill/>
          <a:ln>
            <a:noFill/>
          </a:ln>
        </p:spPr>
      </p:pic>
      <p:sp>
        <p:nvSpPr>
          <p:cNvPr id="321" name="Google Shape;321;gdcdb922c0c_0_63"/>
          <p:cNvSpPr txBox="1"/>
          <p:nvPr>
            <p:ph idx="1" type="body"/>
          </p:nvPr>
        </p:nvSpPr>
        <p:spPr>
          <a:xfrm>
            <a:off x="221075" y="1020100"/>
            <a:ext cx="3679200" cy="3601200"/>
          </a:xfrm>
          <a:prstGeom prst="rect">
            <a:avLst/>
          </a:prstGeom>
          <a:noFill/>
          <a:ln>
            <a:noFill/>
          </a:ln>
        </p:spPr>
        <p:txBody>
          <a:bodyPr anchorCtr="0" anchor="t" bIns="45700" lIns="91425" spcFirstLastPara="1" rIns="91425" wrap="square" tIns="45700">
            <a:normAutofit/>
          </a:bodyPr>
          <a:lstStyle/>
          <a:p>
            <a:pPr indent="-342900" lvl="0" marL="457200" rtl="0" algn="l">
              <a:lnSpc>
                <a:spcPct val="115000"/>
              </a:lnSpc>
              <a:spcBef>
                <a:spcPts val="0"/>
              </a:spcBef>
              <a:spcAft>
                <a:spcPts val="0"/>
              </a:spcAft>
              <a:buSzPts val="1800"/>
              <a:buAutoNum type="arabicPeriod"/>
            </a:pPr>
            <a:r>
              <a:rPr lang="en-US"/>
              <a:t>Self-doubt. </a:t>
            </a:r>
            <a:endParaRPr/>
          </a:p>
          <a:p>
            <a:pPr indent="-342900" lvl="0" marL="457200" rtl="0" algn="l">
              <a:lnSpc>
                <a:spcPct val="115000"/>
              </a:lnSpc>
              <a:spcBef>
                <a:spcPts val="0"/>
              </a:spcBef>
              <a:spcAft>
                <a:spcPts val="0"/>
              </a:spcAft>
              <a:buSzPts val="1800"/>
              <a:buAutoNum type="arabicPeriod"/>
            </a:pPr>
            <a:r>
              <a:rPr lang="en-US"/>
              <a:t>Trouble being perceived as a leader. </a:t>
            </a:r>
            <a:endParaRPr/>
          </a:p>
          <a:p>
            <a:pPr indent="-342900" lvl="0" marL="457200" rtl="0" algn="l">
              <a:lnSpc>
                <a:spcPct val="115000"/>
              </a:lnSpc>
              <a:spcBef>
                <a:spcPts val="0"/>
              </a:spcBef>
              <a:spcAft>
                <a:spcPts val="0"/>
              </a:spcAft>
              <a:buSzPts val="1800"/>
              <a:buAutoNum type="arabicPeriod"/>
            </a:pPr>
            <a:r>
              <a:rPr lang="en-US"/>
              <a:t>A lack of leadership skills. </a:t>
            </a:r>
            <a:endParaRPr/>
          </a:p>
          <a:p>
            <a:pPr indent="-342900" lvl="0" marL="457200" rtl="0" algn="l">
              <a:lnSpc>
                <a:spcPct val="115000"/>
              </a:lnSpc>
              <a:spcBef>
                <a:spcPts val="0"/>
              </a:spcBef>
              <a:spcAft>
                <a:spcPts val="0"/>
              </a:spcAft>
              <a:buSzPts val="1800"/>
              <a:buAutoNum type="arabicPeriod"/>
            </a:pPr>
            <a:r>
              <a:rPr lang="en-US"/>
              <a:t>Feeling inauthentic. </a:t>
            </a:r>
            <a:endParaRPr/>
          </a:p>
          <a:p>
            <a:pPr indent="-342900" lvl="0" marL="457200" rtl="0" algn="l">
              <a:lnSpc>
                <a:spcPct val="115000"/>
              </a:lnSpc>
              <a:spcBef>
                <a:spcPts val="0"/>
              </a:spcBef>
              <a:spcAft>
                <a:spcPts val="0"/>
              </a:spcAft>
              <a:buSzPts val="1800"/>
              <a:buAutoNum type="arabicPeriod"/>
            </a:pPr>
            <a:r>
              <a:rPr lang="en-US"/>
              <a:t>No time/energy to lead. </a:t>
            </a:r>
            <a:endParaRPr/>
          </a:p>
        </p:txBody>
      </p:sp>
      <p:sp>
        <p:nvSpPr>
          <p:cNvPr id="322" name="Google Shape;322;gdcdb922c0c_0_63"/>
          <p:cNvSpPr txBox="1"/>
          <p:nvPr>
            <p:ph type="title"/>
          </p:nvPr>
        </p:nvSpPr>
        <p:spPr>
          <a:xfrm>
            <a:off x="221065" y="369948"/>
            <a:ext cx="8681700" cy="5085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Clr>
                <a:srgbClr val="EE7421"/>
              </a:buClr>
              <a:buSzPct val="100000"/>
              <a:buFont typeface="Arial"/>
              <a:buNone/>
            </a:pPr>
            <a:r>
              <a:rPr lang="en-US"/>
              <a:t>5 Roadblocks for Potential Leaders</a:t>
            </a:r>
            <a:endParaRPr/>
          </a:p>
        </p:txBody>
      </p:sp>
      <p:sp>
        <p:nvSpPr>
          <p:cNvPr id="323" name="Google Shape;323;gdcdb922c0c_0_63"/>
          <p:cNvSpPr txBox="1"/>
          <p:nvPr/>
        </p:nvSpPr>
        <p:spPr>
          <a:xfrm>
            <a:off x="4564950" y="4416775"/>
            <a:ext cx="45084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700">
                <a:latin typeface="Open Sans"/>
                <a:ea typeface="Open Sans"/>
                <a:cs typeface="Open Sans"/>
                <a:sym typeface="Open Sans"/>
              </a:rPr>
              <a:t>Source: </a:t>
            </a:r>
            <a:r>
              <a:rPr lang="en-US" sz="700" u="sng">
                <a:solidFill>
                  <a:schemeClr val="hlink"/>
                </a:solidFill>
                <a:latin typeface="Open Sans"/>
                <a:ea typeface="Open Sans"/>
                <a:cs typeface="Open Sans"/>
                <a:sym typeface="Open Sans"/>
                <a:hlinkClick r:id="rId4"/>
              </a:rPr>
              <a:t>https://observer.com/2016/08/the-top-5-introvert-leadership-challenges-and-how-to-beat-them/</a:t>
            </a:r>
            <a:r>
              <a:rPr lang="en-US" sz="700">
                <a:latin typeface="Open Sans"/>
                <a:ea typeface="Open Sans"/>
                <a:cs typeface="Open Sans"/>
                <a:sym typeface="Open Sans"/>
              </a:rPr>
              <a:t> </a:t>
            </a:r>
            <a:endParaRPr sz="700">
              <a:latin typeface="Open Sans"/>
              <a:ea typeface="Open Sans"/>
              <a:cs typeface="Open Sans"/>
              <a:sym typeface="Open Sans"/>
            </a:endParaRPr>
          </a:p>
        </p:txBody>
      </p:sp>
      <p:pic>
        <p:nvPicPr>
          <p:cNvPr id="324" name="Google Shape;324;gdcdb922c0c_0_63"/>
          <p:cNvPicPr preferRelativeResize="0"/>
          <p:nvPr/>
        </p:nvPicPr>
        <p:blipFill>
          <a:blip r:embed="rId3">
            <a:alphaModFix/>
          </a:blip>
          <a:stretch>
            <a:fillRect/>
          </a:stretch>
        </p:blipFill>
        <p:spPr>
          <a:xfrm>
            <a:off x="6424850" y="3527475"/>
            <a:ext cx="798500" cy="798500"/>
          </a:xfrm>
          <a:prstGeom prst="rect">
            <a:avLst/>
          </a:prstGeom>
          <a:noFill/>
          <a:ln>
            <a:noFill/>
          </a:ln>
        </p:spPr>
      </p:pic>
      <p:sp>
        <p:nvSpPr>
          <p:cNvPr id="325" name="Google Shape;325;gdcdb922c0c_0_63"/>
          <p:cNvSpPr txBox="1"/>
          <p:nvPr/>
        </p:nvSpPr>
        <p:spPr>
          <a:xfrm>
            <a:off x="6403800" y="3527475"/>
            <a:ext cx="8196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Baloo Bhai"/>
                <a:ea typeface="Baloo Bhai"/>
                <a:cs typeface="Baloo Bhai"/>
                <a:sym typeface="Baloo Bhai"/>
              </a:rPr>
              <a:t>Lack of Skill</a:t>
            </a:r>
            <a:endParaRPr sz="1100">
              <a:latin typeface="Baloo Bhai"/>
              <a:ea typeface="Baloo Bhai"/>
              <a:cs typeface="Baloo Bhai"/>
              <a:sym typeface="Baloo Bhai"/>
            </a:endParaRPr>
          </a:p>
        </p:txBody>
      </p:sp>
      <p:pic>
        <p:nvPicPr>
          <p:cNvPr id="326" name="Google Shape;326;gdcdb922c0c_0_63"/>
          <p:cNvPicPr preferRelativeResize="0"/>
          <p:nvPr/>
        </p:nvPicPr>
        <p:blipFill>
          <a:blip r:embed="rId3">
            <a:alphaModFix/>
          </a:blip>
          <a:stretch>
            <a:fillRect/>
          </a:stretch>
        </p:blipFill>
        <p:spPr>
          <a:xfrm>
            <a:off x="7563025" y="3527475"/>
            <a:ext cx="798500" cy="798500"/>
          </a:xfrm>
          <a:prstGeom prst="rect">
            <a:avLst/>
          </a:prstGeom>
          <a:noFill/>
          <a:ln>
            <a:noFill/>
          </a:ln>
        </p:spPr>
      </p:pic>
      <p:sp>
        <p:nvSpPr>
          <p:cNvPr id="327" name="Google Shape;327;gdcdb922c0c_0_63"/>
          <p:cNvSpPr txBox="1"/>
          <p:nvPr/>
        </p:nvSpPr>
        <p:spPr>
          <a:xfrm>
            <a:off x="7541975" y="3527475"/>
            <a:ext cx="8196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Baloo Bhai"/>
                <a:ea typeface="Baloo Bhai"/>
                <a:cs typeface="Baloo Bhai"/>
                <a:sym typeface="Baloo Bhai"/>
              </a:rPr>
              <a:t>Feeling</a:t>
            </a:r>
            <a:endParaRPr sz="1100">
              <a:latin typeface="Baloo Bhai"/>
              <a:ea typeface="Baloo Bhai"/>
              <a:cs typeface="Baloo Bhai"/>
              <a:sym typeface="Baloo Bhai"/>
            </a:endParaRPr>
          </a:p>
          <a:p>
            <a:pPr indent="0" lvl="0" marL="0" rtl="0" algn="ctr">
              <a:spcBef>
                <a:spcPts val="0"/>
              </a:spcBef>
              <a:spcAft>
                <a:spcPts val="0"/>
              </a:spcAft>
              <a:buNone/>
            </a:pPr>
            <a:r>
              <a:rPr lang="en-US" sz="1100">
                <a:latin typeface="Baloo Bhai"/>
                <a:ea typeface="Baloo Bhai"/>
                <a:cs typeface="Baloo Bhai"/>
                <a:sym typeface="Baloo Bhai"/>
              </a:rPr>
              <a:t>Fake</a:t>
            </a:r>
            <a:endParaRPr sz="1100">
              <a:latin typeface="Baloo Bhai"/>
              <a:ea typeface="Baloo Bhai"/>
              <a:cs typeface="Baloo Bhai"/>
              <a:sym typeface="Baloo Bhai"/>
            </a:endParaRPr>
          </a:p>
        </p:txBody>
      </p:sp>
      <p:sp>
        <p:nvSpPr>
          <p:cNvPr id="328" name="Google Shape;328;gdcdb922c0c_0_63"/>
          <p:cNvSpPr txBox="1"/>
          <p:nvPr/>
        </p:nvSpPr>
        <p:spPr>
          <a:xfrm>
            <a:off x="4127450" y="3527475"/>
            <a:ext cx="8196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Baloo Bhai"/>
                <a:ea typeface="Baloo Bhai"/>
                <a:cs typeface="Baloo Bhai"/>
                <a:sym typeface="Baloo Bhai"/>
              </a:rPr>
              <a:t>Self</a:t>
            </a:r>
            <a:endParaRPr sz="1100">
              <a:latin typeface="Baloo Bhai"/>
              <a:ea typeface="Baloo Bhai"/>
              <a:cs typeface="Baloo Bhai"/>
              <a:sym typeface="Baloo Bhai"/>
            </a:endParaRPr>
          </a:p>
          <a:p>
            <a:pPr indent="0" lvl="0" marL="0" rtl="0" algn="ctr">
              <a:spcBef>
                <a:spcPts val="0"/>
              </a:spcBef>
              <a:spcAft>
                <a:spcPts val="0"/>
              </a:spcAft>
              <a:buNone/>
            </a:pPr>
            <a:r>
              <a:rPr lang="en-US" sz="1100">
                <a:latin typeface="Baloo Bhai"/>
                <a:ea typeface="Baloo Bhai"/>
                <a:cs typeface="Baloo Bhai"/>
                <a:sym typeface="Baloo Bhai"/>
              </a:rPr>
              <a:t>Doubt</a:t>
            </a:r>
            <a:endParaRPr sz="1100">
              <a:latin typeface="Baloo Bhai"/>
              <a:ea typeface="Baloo Bhai"/>
              <a:cs typeface="Baloo Bhai"/>
              <a:sym typeface="Baloo Bhai"/>
            </a:endParaRPr>
          </a:p>
        </p:txBody>
      </p:sp>
      <p:pic>
        <p:nvPicPr>
          <p:cNvPr id="329" name="Google Shape;329;gdcdb922c0c_0_63"/>
          <p:cNvPicPr preferRelativeResize="0"/>
          <p:nvPr/>
        </p:nvPicPr>
        <p:blipFill>
          <a:blip r:embed="rId3">
            <a:alphaModFix/>
          </a:blip>
          <a:stretch>
            <a:fillRect/>
          </a:stretch>
        </p:blipFill>
        <p:spPr>
          <a:xfrm>
            <a:off x="5286675" y="3527475"/>
            <a:ext cx="798500" cy="798500"/>
          </a:xfrm>
          <a:prstGeom prst="rect">
            <a:avLst/>
          </a:prstGeom>
          <a:noFill/>
          <a:ln>
            <a:noFill/>
          </a:ln>
        </p:spPr>
      </p:pic>
      <p:sp>
        <p:nvSpPr>
          <p:cNvPr id="330" name="Google Shape;330;gdcdb922c0c_0_63"/>
          <p:cNvSpPr txBox="1"/>
          <p:nvPr/>
        </p:nvSpPr>
        <p:spPr>
          <a:xfrm>
            <a:off x="5195350" y="3527475"/>
            <a:ext cx="9957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Baloo Bhai"/>
                <a:ea typeface="Baloo Bhai"/>
                <a:cs typeface="Baloo Bhai"/>
                <a:sym typeface="Baloo Bhai"/>
              </a:rPr>
              <a:t>Public Perception</a:t>
            </a:r>
            <a:endParaRPr sz="1100">
              <a:latin typeface="Baloo Bhai"/>
              <a:ea typeface="Baloo Bhai"/>
              <a:cs typeface="Baloo Bhai"/>
              <a:sym typeface="Baloo Bhai"/>
            </a:endParaRPr>
          </a:p>
        </p:txBody>
      </p:sp>
      <p:sp>
        <p:nvSpPr>
          <p:cNvPr id="331" name="Google Shape;331;gdcdb922c0c_0_63"/>
          <p:cNvSpPr/>
          <p:nvPr/>
        </p:nvSpPr>
        <p:spPr>
          <a:xfrm flipH="1">
            <a:off x="3346325" y="2333700"/>
            <a:ext cx="3493800" cy="851700"/>
          </a:xfrm>
          <a:prstGeom prst="stripedRightArrow">
            <a:avLst>
              <a:gd fmla="val 50000" name="adj1"/>
              <a:gd fmla="val 50000" name="adj2"/>
            </a:avLst>
          </a:prstGeom>
          <a:solidFill>
            <a:srgbClr val="EF4A2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i="1" lang="en-US">
                <a:solidFill>
                  <a:schemeClr val="lt1"/>
                </a:solidFill>
              </a:rPr>
              <a:t>Have to want to make time!</a:t>
            </a:r>
            <a:endParaRPr b="1" i="1">
              <a:solidFill>
                <a:schemeClr val="l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descr="Clientmoji" id="336" name="Google Shape;336;p11"/>
          <p:cNvPicPr preferRelativeResize="0"/>
          <p:nvPr/>
        </p:nvPicPr>
        <p:blipFill>
          <a:blip r:embed="rId3">
            <a:alphaModFix/>
          </a:blip>
          <a:stretch>
            <a:fillRect/>
          </a:stretch>
        </p:blipFill>
        <p:spPr>
          <a:xfrm>
            <a:off x="1260700" y="2789663"/>
            <a:ext cx="2367250" cy="2367250"/>
          </a:xfrm>
          <a:prstGeom prst="rect">
            <a:avLst/>
          </a:prstGeom>
          <a:noFill/>
          <a:ln>
            <a:noFill/>
          </a:ln>
        </p:spPr>
      </p:pic>
      <p:sp>
        <p:nvSpPr>
          <p:cNvPr id="337" name="Google Shape;337;p11"/>
          <p:cNvSpPr txBox="1"/>
          <p:nvPr/>
        </p:nvSpPr>
        <p:spPr>
          <a:xfrm>
            <a:off x="1743550" y="140825"/>
            <a:ext cx="37152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solidFill>
                  <a:schemeClr val="lt1"/>
                </a:solidFill>
                <a:latin typeface="Open Sans"/>
                <a:ea typeface="Open Sans"/>
                <a:cs typeface="Open Sans"/>
                <a:sym typeface="Open Sans"/>
              </a:rPr>
              <a:t>@tonyaskinner</a:t>
            </a:r>
            <a:endParaRPr sz="2300">
              <a:solidFill>
                <a:schemeClr val="lt1"/>
              </a:solidFill>
              <a:latin typeface="Open Sans"/>
              <a:ea typeface="Open Sans"/>
              <a:cs typeface="Open Sans"/>
              <a:sym typeface="Open Sans"/>
            </a:endParaRPr>
          </a:p>
          <a:p>
            <a:pPr indent="0" lvl="0" marL="0" rtl="0" algn="l">
              <a:spcBef>
                <a:spcPts val="0"/>
              </a:spcBef>
              <a:spcAft>
                <a:spcPts val="0"/>
              </a:spcAft>
              <a:buNone/>
            </a:pPr>
            <a:r>
              <a:rPr lang="en-US" sz="2300">
                <a:solidFill>
                  <a:schemeClr val="lt1"/>
                </a:solidFill>
                <a:latin typeface="Open Sans"/>
                <a:ea typeface="Open Sans"/>
                <a:cs typeface="Open Sans"/>
                <a:sym typeface="Open Sans"/>
              </a:rPr>
              <a:t>tskinner@jr2mail.org</a:t>
            </a:r>
            <a:endParaRPr sz="2300">
              <a:solidFill>
                <a:schemeClr val="lt1"/>
              </a:solidFill>
              <a:latin typeface="Open Sans"/>
              <a:ea typeface="Open Sans"/>
              <a:cs typeface="Open Sans"/>
              <a:sym typeface="Open Sans"/>
            </a:endParaRPr>
          </a:p>
        </p:txBody>
      </p:sp>
      <p:pic>
        <p:nvPicPr>
          <p:cNvPr id="338" name="Google Shape;338;p11"/>
          <p:cNvPicPr preferRelativeResize="0"/>
          <p:nvPr/>
        </p:nvPicPr>
        <p:blipFill>
          <a:blip r:embed="rId4">
            <a:alphaModFix/>
          </a:blip>
          <a:stretch>
            <a:fillRect/>
          </a:stretch>
        </p:blipFill>
        <p:spPr>
          <a:xfrm rot="793683">
            <a:off x="3638475" y="1887487"/>
            <a:ext cx="4800600" cy="1905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46" name="Shape 346"/>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4"/>
          <p:cNvSpPr txBox="1"/>
          <p:nvPr>
            <p:ph type="title"/>
          </p:nvPr>
        </p:nvSpPr>
        <p:spPr>
          <a:xfrm>
            <a:off x="221065" y="369948"/>
            <a:ext cx="8681635" cy="508539"/>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Arial"/>
              <a:buNone/>
            </a:pPr>
            <a:r>
              <a:rPr lang="en-US"/>
              <a:t>Leadership Belongs Everywhere!</a:t>
            </a:r>
            <a:endParaRPr/>
          </a:p>
        </p:txBody>
      </p:sp>
      <p:sp>
        <p:nvSpPr>
          <p:cNvPr id="73" name="Google Shape;73;p4"/>
          <p:cNvSpPr/>
          <p:nvPr/>
        </p:nvSpPr>
        <p:spPr>
          <a:xfrm>
            <a:off x="900950" y="1714500"/>
            <a:ext cx="2514600" cy="10221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700">
                <a:latin typeface="Bowlby One SC"/>
                <a:ea typeface="Bowlby One SC"/>
                <a:cs typeface="Bowlby One SC"/>
                <a:sym typeface="Bowlby One SC"/>
              </a:rPr>
              <a:t>Student Organizations (FBLA, DECA, etc.)</a:t>
            </a:r>
            <a:endParaRPr sz="1700">
              <a:latin typeface="Bowlby One SC"/>
              <a:ea typeface="Bowlby One SC"/>
              <a:cs typeface="Bowlby One SC"/>
              <a:sym typeface="Bowlby One SC"/>
            </a:endParaRPr>
          </a:p>
        </p:txBody>
      </p:sp>
      <p:sp>
        <p:nvSpPr>
          <p:cNvPr id="74" name="Google Shape;74;p4"/>
          <p:cNvSpPr/>
          <p:nvPr/>
        </p:nvSpPr>
        <p:spPr>
          <a:xfrm>
            <a:off x="3358350" y="3420025"/>
            <a:ext cx="2427300" cy="10221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700">
                <a:latin typeface="Bowlby One SC"/>
                <a:ea typeface="Bowlby One SC"/>
                <a:cs typeface="Bowlby One SC"/>
                <a:sym typeface="Bowlby One SC"/>
              </a:rPr>
              <a:t>Content Classrooms</a:t>
            </a:r>
            <a:endParaRPr sz="1700">
              <a:latin typeface="Bowlby One SC"/>
              <a:ea typeface="Bowlby One SC"/>
              <a:cs typeface="Bowlby One SC"/>
              <a:sym typeface="Bowlby One SC"/>
            </a:endParaRPr>
          </a:p>
        </p:txBody>
      </p:sp>
      <p:sp>
        <p:nvSpPr>
          <p:cNvPr id="75" name="Google Shape;75;p4"/>
          <p:cNvSpPr/>
          <p:nvPr/>
        </p:nvSpPr>
        <p:spPr>
          <a:xfrm>
            <a:off x="5721725" y="1676400"/>
            <a:ext cx="2570700" cy="10221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700">
                <a:latin typeface="Bowlby One SC"/>
                <a:ea typeface="Bowlby One SC"/>
                <a:cs typeface="Bowlby One SC"/>
                <a:sym typeface="Bowlby One SC"/>
              </a:rPr>
              <a:t>Advisory/Support Classes</a:t>
            </a:r>
            <a:endParaRPr sz="1700">
              <a:latin typeface="Bowlby One SC"/>
              <a:ea typeface="Bowlby One SC"/>
              <a:cs typeface="Bowlby One SC"/>
              <a:sym typeface="Bowlby One SC"/>
            </a:endParaRPr>
          </a:p>
        </p:txBody>
      </p:sp>
      <p:sp>
        <p:nvSpPr>
          <p:cNvPr id="76" name="Google Shape;76;p4"/>
          <p:cNvSpPr/>
          <p:nvPr/>
        </p:nvSpPr>
        <p:spPr>
          <a:xfrm flipH="1" rot="3573165">
            <a:off x="6377428" y="2759284"/>
            <a:ext cx="953142" cy="1418937"/>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4"/>
          <p:cNvSpPr/>
          <p:nvPr/>
        </p:nvSpPr>
        <p:spPr>
          <a:xfrm rot="-6741079">
            <a:off x="1826532" y="2685466"/>
            <a:ext cx="1102858" cy="1398685"/>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gdd15d16a1d_0_0"/>
          <p:cNvSpPr txBox="1"/>
          <p:nvPr>
            <p:ph type="title"/>
          </p:nvPr>
        </p:nvSpPr>
        <p:spPr>
          <a:xfrm rot="364308">
            <a:off x="6601165" y="398286"/>
            <a:ext cx="2234938" cy="1361238"/>
          </a:xfrm>
          <a:prstGeom prst="rect">
            <a:avLst/>
          </a:prstGeom>
        </p:spPr>
        <p:txBody>
          <a:bodyPr anchorCtr="0" anchor="t" bIns="45700" lIns="91425" spcFirstLastPara="1" rIns="91425" wrap="square" tIns="45700">
            <a:normAutofit/>
          </a:bodyPr>
          <a:lstStyle/>
          <a:p>
            <a:pPr indent="0" lvl="0" marL="0" rtl="0" algn="ctr">
              <a:spcBef>
                <a:spcPts val="0"/>
              </a:spcBef>
              <a:spcAft>
                <a:spcPts val="0"/>
              </a:spcAft>
              <a:buNone/>
            </a:pPr>
            <a:r>
              <a:rPr lang="en-US" sz="2700"/>
              <a:t>Sometimes, you have to be brave!</a:t>
            </a:r>
            <a:endParaRPr sz="2700"/>
          </a:p>
        </p:txBody>
      </p:sp>
      <p:pic>
        <p:nvPicPr>
          <p:cNvPr id="84" name="Google Shape;84;gdd15d16a1d_0_0" title="tiktok-moo.mp4">
            <a:hlinkClick r:id="rId3"/>
          </p:cNvPr>
          <p:cNvPicPr preferRelativeResize="0"/>
          <p:nvPr/>
        </p:nvPicPr>
        <p:blipFill>
          <a:blip r:embed="rId4">
            <a:alphaModFix/>
          </a:blip>
          <a:stretch>
            <a:fillRect/>
          </a:stretch>
        </p:blipFill>
        <p:spPr>
          <a:xfrm>
            <a:off x="3263900" y="0"/>
            <a:ext cx="2893219" cy="5143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gd94e4d24d4_0_6"/>
          <p:cNvSpPr txBox="1"/>
          <p:nvPr>
            <p:ph idx="1" type="body"/>
          </p:nvPr>
        </p:nvSpPr>
        <p:spPr>
          <a:xfrm>
            <a:off x="3771900" y="1119950"/>
            <a:ext cx="5130900" cy="3496200"/>
          </a:xfrm>
          <a:prstGeom prst="rect">
            <a:avLst/>
          </a:prstGeom>
        </p:spPr>
        <p:txBody>
          <a:bodyPr anchorCtr="0" anchor="t" bIns="45700" lIns="91425" spcFirstLastPara="1" rIns="91425" wrap="square" tIns="45700">
            <a:noAutofit/>
          </a:bodyPr>
          <a:lstStyle/>
          <a:p>
            <a:pPr indent="-355600" lvl="0" marL="457200" rtl="0" algn="l">
              <a:lnSpc>
                <a:spcPct val="115000"/>
              </a:lnSpc>
              <a:spcBef>
                <a:spcPts val="750"/>
              </a:spcBef>
              <a:spcAft>
                <a:spcPts val="0"/>
              </a:spcAft>
              <a:buSzPts val="2000"/>
              <a:buAutoNum type="arabicPeriod"/>
            </a:pPr>
            <a:r>
              <a:rPr lang="en-US" sz="2000"/>
              <a:t>Create a positive mood.</a:t>
            </a:r>
            <a:endParaRPr sz="2000"/>
          </a:p>
          <a:p>
            <a:pPr indent="-355600" lvl="0" marL="457200" rtl="0" algn="l">
              <a:lnSpc>
                <a:spcPct val="115000"/>
              </a:lnSpc>
              <a:spcBef>
                <a:spcPts val="0"/>
              </a:spcBef>
              <a:spcAft>
                <a:spcPts val="0"/>
              </a:spcAft>
              <a:buSzPts val="2000"/>
              <a:buAutoNum type="arabicPeriod"/>
            </a:pPr>
            <a:r>
              <a:rPr lang="en-US" sz="2000"/>
              <a:t>Encourage trust and cooperation.</a:t>
            </a:r>
            <a:endParaRPr sz="2000"/>
          </a:p>
          <a:p>
            <a:pPr indent="-355600" lvl="0" marL="457200" rtl="0" algn="l">
              <a:lnSpc>
                <a:spcPct val="115000"/>
              </a:lnSpc>
              <a:spcBef>
                <a:spcPts val="0"/>
              </a:spcBef>
              <a:spcAft>
                <a:spcPts val="0"/>
              </a:spcAft>
              <a:buSzPts val="2000"/>
              <a:buAutoNum type="arabicPeriod"/>
            </a:pPr>
            <a:r>
              <a:rPr lang="en-US" sz="2000"/>
              <a:t>Encourage people to break out of their cliques and include others.</a:t>
            </a:r>
            <a:endParaRPr sz="2000"/>
          </a:p>
          <a:p>
            <a:pPr indent="-355600" lvl="0" marL="457200" rtl="0" algn="l">
              <a:lnSpc>
                <a:spcPct val="115000"/>
              </a:lnSpc>
              <a:spcBef>
                <a:spcPts val="0"/>
              </a:spcBef>
              <a:spcAft>
                <a:spcPts val="0"/>
              </a:spcAft>
              <a:buSzPts val="2000"/>
              <a:buAutoNum type="arabicPeriod"/>
            </a:pPr>
            <a:r>
              <a:rPr lang="en-US" sz="2000"/>
              <a:t>Develop social skills.</a:t>
            </a:r>
            <a:endParaRPr sz="2000"/>
          </a:p>
          <a:p>
            <a:pPr indent="-355600" lvl="0" marL="457200" rtl="0" algn="l">
              <a:lnSpc>
                <a:spcPct val="115000"/>
              </a:lnSpc>
              <a:spcBef>
                <a:spcPts val="0"/>
              </a:spcBef>
              <a:spcAft>
                <a:spcPts val="0"/>
              </a:spcAft>
              <a:buSzPts val="2000"/>
              <a:buAutoNum type="arabicPeriod"/>
            </a:pPr>
            <a:r>
              <a:rPr lang="en-US" sz="2000"/>
              <a:t>Build rapport between leaders and team members</a:t>
            </a:r>
            <a:endParaRPr sz="2000"/>
          </a:p>
          <a:p>
            <a:pPr indent="-355600" lvl="0" marL="457200" rtl="0" algn="l">
              <a:lnSpc>
                <a:spcPct val="115000"/>
              </a:lnSpc>
              <a:spcBef>
                <a:spcPts val="0"/>
              </a:spcBef>
              <a:spcAft>
                <a:spcPts val="0"/>
              </a:spcAft>
              <a:buSzPts val="2000"/>
              <a:buAutoNum type="arabicPeriod"/>
            </a:pPr>
            <a:r>
              <a:rPr lang="en-US" sz="2000"/>
              <a:t>Create a safe environment for learning and participation.</a:t>
            </a:r>
            <a:endParaRPr sz="2000"/>
          </a:p>
        </p:txBody>
      </p:sp>
      <p:sp>
        <p:nvSpPr>
          <p:cNvPr id="91" name="Google Shape;91;gd94e4d24d4_0_6"/>
          <p:cNvSpPr txBox="1"/>
          <p:nvPr>
            <p:ph type="title"/>
          </p:nvPr>
        </p:nvSpPr>
        <p:spPr>
          <a:xfrm>
            <a:off x="1931158" y="390889"/>
            <a:ext cx="6971400" cy="4746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But...WHY?!</a:t>
            </a:r>
            <a:endParaRPr/>
          </a:p>
        </p:txBody>
      </p:sp>
      <p:sp>
        <p:nvSpPr>
          <p:cNvPr id="92" name="Google Shape;92;gd94e4d24d4_0_6"/>
          <p:cNvSpPr/>
          <p:nvPr>
            <p:ph idx="2" type="pic"/>
          </p:nvPr>
        </p:nvSpPr>
        <p:spPr>
          <a:xfrm>
            <a:off x="1931153" y="1119425"/>
            <a:ext cx="1726500" cy="34968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sp>
        <p:nvSpPr>
          <p:cNvPr id="93" name="Google Shape;93;gd94e4d24d4_0_6"/>
          <p:cNvSpPr txBox="1"/>
          <p:nvPr/>
        </p:nvSpPr>
        <p:spPr>
          <a:xfrm rot="-805097">
            <a:off x="1846767" y="26841"/>
            <a:ext cx="2037418" cy="326307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0">
                <a:solidFill>
                  <a:srgbClr val="0099A7"/>
                </a:solidFill>
                <a:latin typeface="Bowlby One SC"/>
                <a:ea typeface="Bowlby One SC"/>
                <a:cs typeface="Bowlby One SC"/>
                <a:sym typeface="Bowlby One SC"/>
              </a:rPr>
              <a:t>?</a:t>
            </a:r>
            <a:endParaRPr sz="20000">
              <a:solidFill>
                <a:srgbClr val="0099A7"/>
              </a:solidFill>
              <a:latin typeface="Bowlby One SC"/>
              <a:ea typeface="Bowlby One SC"/>
              <a:cs typeface="Bowlby One SC"/>
              <a:sym typeface="Bowlby One SC"/>
            </a:endParaRPr>
          </a:p>
        </p:txBody>
      </p:sp>
      <p:sp>
        <p:nvSpPr>
          <p:cNvPr id="94" name="Google Shape;94;gd94e4d24d4_0_6"/>
          <p:cNvSpPr txBox="1"/>
          <p:nvPr/>
        </p:nvSpPr>
        <p:spPr>
          <a:xfrm rot="529542">
            <a:off x="1846760" y="2357686"/>
            <a:ext cx="2037424" cy="3263044"/>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0">
                <a:solidFill>
                  <a:srgbClr val="0099A7"/>
                </a:solidFill>
                <a:latin typeface="Bowlby One SC"/>
                <a:ea typeface="Bowlby One SC"/>
                <a:cs typeface="Bowlby One SC"/>
                <a:sym typeface="Bowlby One SC"/>
              </a:rPr>
              <a:t>?</a:t>
            </a:r>
            <a:endParaRPr sz="20000">
              <a:solidFill>
                <a:srgbClr val="0099A7"/>
              </a:solidFill>
              <a:latin typeface="Bowlby One SC"/>
              <a:ea typeface="Bowlby One SC"/>
              <a:cs typeface="Bowlby One SC"/>
              <a:sym typeface="Bowlby One S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5"/>
          <p:cNvSpPr txBox="1"/>
          <p:nvPr>
            <p:ph idx="2" type="body"/>
          </p:nvPr>
        </p:nvSpPr>
        <p:spPr>
          <a:xfrm>
            <a:off x="4642836" y="1020112"/>
            <a:ext cx="4018206" cy="3654919"/>
          </a:xfrm>
          <a:prstGeom prst="rect">
            <a:avLst/>
          </a:prstGeom>
          <a:noFill/>
          <a:ln cap="flat" cmpd="sng" w="19050">
            <a:solidFill>
              <a:srgbClr val="000000"/>
            </a:solidFill>
            <a:prstDash val="solid"/>
            <a:round/>
            <a:headEnd len="sm" w="sm" type="none"/>
            <a:tailEnd len="sm" w="sm" type="none"/>
          </a:ln>
        </p:spPr>
        <p:txBody>
          <a:bodyPr anchorCtr="0" anchor="t" bIns="45700" lIns="91425" spcFirstLastPara="1" rIns="91425" wrap="square" tIns="45700">
            <a:normAutofit/>
          </a:bodyPr>
          <a:lstStyle/>
          <a:p>
            <a:pPr indent="-57150" lvl="0" marL="171450" rtl="0" algn="l">
              <a:lnSpc>
                <a:spcPct val="90000"/>
              </a:lnSpc>
              <a:spcBef>
                <a:spcPts val="0"/>
              </a:spcBef>
              <a:spcAft>
                <a:spcPts val="0"/>
              </a:spcAft>
              <a:buClr>
                <a:srgbClr val="2E2925"/>
              </a:buClr>
              <a:buSzPts val="1800"/>
              <a:buNone/>
            </a:pPr>
            <a:r>
              <a:t/>
            </a:r>
            <a:endParaRPr sz="2000"/>
          </a:p>
          <a:p>
            <a:pPr indent="-57150" lvl="0" marL="171450" rtl="0" algn="l">
              <a:lnSpc>
                <a:spcPct val="90000"/>
              </a:lnSpc>
              <a:spcBef>
                <a:spcPts val="0"/>
              </a:spcBef>
              <a:spcAft>
                <a:spcPts val="0"/>
              </a:spcAft>
              <a:buClr>
                <a:srgbClr val="2E2925"/>
              </a:buClr>
              <a:buSzPts val="1800"/>
              <a:buNone/>
            </a:pPr>
            <a:r>
              <a:rPr lang="en-US" sz="2000"/>
              <a:t>Type one you find in the chat!  And, does this describe you? If so, say how! Share!</a:t>
            </a:r>
            <a:endParaRPr sz="2000"/>
          </a:p>
        </p:txBody>
      </p:sp>
      <p:sp>
        <p:nvSpPr>
          <p:cNvPr id="100" name="Google Shape;100;p5"/>
          <p:cNvSpPr txBox="1"/>
          <p:nvPr>
            <p:ph type="title"/>
          </p:nvPr>
        </p:nvSpPr>
        <p:spPr>
          <a:xfrm>
            <a:off x="482958" y="450057"/>
            <a:ext cx="8178084" cy="472571"/>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Clr>
                <a:srgbClr val="2E2925"/>
              </a:buClr>
              <a:buSzPct val="100000"/>
              <a:buFont typeface="Arial"/>
              <a:buNone/>
            </a:pPr>
            <a:r>
              <a:rPr lang="en-US"/>
              <a:t>What Leadership Terms Do You See?</a:t>
            </a:r>
            <a:endParaRPr/>
          </a:p>
        </p:txBody>
      </p:sp>
      <p:pic>
        <p:nvPicPr>
          <p:cNvPr id="101" name="Google Shape;101;p5" title="Word Search image"/>
          <p:cNvPicPr preferRelativeResize="0"/>
          <p:nvPr/>
        </p:nvPicPr>
        <p:blipFill>
          <a:blip r:embed="rId3">
            <a:alphaModFix/>
          </a:blip>
          <a:stretch>
            <a:fillRect/>
          </a:stretch>
        </p:blipFill>
        <p:spPr>
          <a:xfrm>
            <a:off x="689751" y="1056775"/>
            <a:ext cx="3814825" cy="3581575"/>
          </a:xfrm>
          <a:prstGeom prst="rect">
            <a:avLst/>
          </a:prstGeom>
          <a:noFill/>
          <a:ln>
            <a:noFill/>
          </a:ln>
        </p:spPr>
      </p:pic>
      <p:pic>
        <p:nvPicPr>
          <p:cNvPr id="102" name="Google Shape;102;p5" title="Share Bitmoji Clipart"/>
          <p:cNvPicPr preferRelativeResize="0"/>
          <p:nvPr/>
        </p:nvPicPr>
        <p:blipFill>
          <a:blip r:embed="rId4">
            <a:alphaModFix/>
          </a:blip>
          <a:stretch>
            <a:fillRect/>
          </a:stretch>
        </p:blipFill>
        <p:spPr>
          <a:xfrm>
            <a:off x="5455150" y="2281450"/>
            <a:ext cx="2393575" cy="2393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gdb1fb3aa45_0_2"/>
          <p:cNvSpPr txBox="1"/>
          <p:nvPr>
            <p:ph type="title"/>
          </p:nvPr>
        </p:nvSpPr>
        <p:spPr>
          <a:xfrm>
            <a:off x="482958" y="450057"/>
            <a:ext cx="8178000" cy="4725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Clr>
                <a:srgbClr val="2E2925"/>
              </a:buClr>
              <a:buSzPct val="100000"/>
              <a:buFont typeface="Arial"/>
              <a:buNone/>
            </a:pPr>
            <a:r>
              <a:rPr lang="en-US"/>
              <a:t>What Leadership Terms Do You See?</a:t>
            </a:r>
            <a:endParaRPr/>
          </a:p>
        </p:txBody>
      </p:sp>
      <p:pic>
        <p:nvPicPr>
          <p:cNvPr id="108" name="Google Shape;108;gdb1fb3aa45_0_2" title="Word Search image key"/>
          <p:cNvPicPr preferRelativeResize="0"/>
          <p:nvPr/>
        </p:nvPicPr>
        <p:blipFill>
          <a:blip r:embed="rId3">
            <a:alphaModFix/>
          </a:blip>
          <a:stretch>
            <a:fillRect/>
          </a:stretch>
        </p:blipFill>
        <p:spPr>
          <a:xfrm>
            <a:off x="543300" y="980911"/>
            <a:ext cx="3945950" cy="3748664"/>
          </a:xfrm>
          <a:prstGeom prst="rect">
            <a:avLst/>
          </a:prstGeom>
          <a:noFill/>
          <a:ln>
            <a:noFill/>
          </a:ln>
        </p:spPr>
      </p:pic>
      <p:pic>
        <p:nvPicPr>
          <p:cNvPr id="109" name="Google Shape;109;gdb1fb3aa45_0_2" title="Word Search word bank"/>
          <p:cNvPicPr preferRelativeResize="0"/>
          <p:nvPr/>
        </p:nvPicPr>
        <p:blipFill>
          <a:blip r:embed="rId4">
            <a:alphaModFix/>
          </a:blip>
          <a:stretch>
            <a:fillRect/>
          </a:stretch>
        </p:blipFill>
        <p:spPr>
          <a:xfrm>
            <a:off x="4608025" y="1890810"/>
            <a:ext cx="3945950" cy="192886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gd94e4d24d4_0_15"/>
          <p:cNvSpPr txBox="1"/>
          <p:nvPr>
            <p:ph idx="1" type="body"/>
          </p:nvPr>
        </p:nvSpPr>
        <p:spPr>
          <a:xfrm>
            <a:off x="482950" y="1020100"/>
            <a:ext cx="4676700" cy="3654900"/>
          </a:xfrm>
          <a:prstGeom prst="rect">
            <a:avLst/>
          </a:prstGeom>
        </p:spPr>
        <p:txBody>
          <a:bodyPr anchorCtr="0" anchor="t" bIns="45700" lIns="91425" spcFirstLastPara="1" rIns="91425" wrap="square" tIns="45700">
            <a:normAutofit lnSpcReduction="10000"/>
          </a:bodyPr>
          <a:lstStyle/>
          <a:p>
            <a:pPr indent="-406400" lvl="0" marL="457200" rtl="0" algn="l">
              <a:spcBef>
                <a:spcPts val="750"/>
              </a:spcBef>
              <a:spcAft>
                <a:spcPts val="0"/>
              </a:spcAft>
              <a:buSzPts val="2800"/>
              <a:buChar char="•"/>
            </a:pPr>
            <a:r>
              <a:rPr lang="en-US" sz="2800"/>
              <a:t>On a sheet of paper, draw a box (or tear off a quarter piece of paper to draw on).</a:t>
            </a:r>
            <a:br>
              <a:rPr lang="en-US" sz="2800"/>
            </a:br>
            <a:endParaRPr sz="2800"/>
          </a:p>
          <a:p>
            <a:pPr indent="-406400" lvl="0" marL="457200" rtl="0" algn="l">
              <a:spcBef>
                <a:spcPts val="0"/>
              </a:spcBef>
              <a:spcAft>
                <a:spcPts val="0"/>
              </a:spcAft>
              <a:buSzPts val="2800"/>
              <a:buChar char="•"/>
            </a:pPr>
            <a:r>
              <a:rPr lang="en-US" sz="2800"/>
              <a:t>Inside, draw a person in the rain</a:t>
            </a:r>
            <a:br>
              <a:rPr lang="en-US" sz="2800"/>
            </a:br>
            <a:endParaRPr sz="2800"/>
          </a:p>
          <a:p>
            <a:pPr indent="-406400" lvl="0" marL="457200" rtl="0" algn="l">
              <a:spcBef>
                <a:spcPts val="0"/>
              </a:spcBef>
              <a:spcAft>
                <a:spcPts val="0"/>
              </a:spcAft>
              <a:buSzPts val="2800"/>
              <a:buChar char="•"/>
            </a:pPr>
            <a:r>
              <a:rPr lang="en-US" sz="2800"/>
              <a:t>1 minute!</a:t>
            </a:r>
            <a:br>
              <a:rPr lang="en-US" sz="2800"/>
            </a:br>
            <a:r>
              <a:rPr lang="en-US" sz="2800"/>
              <a:t>Go!</a:t>
            </a:r>
            <a:endParaRPr sz="2800"/>
          </a:p>
        </p:txBody>
      </p:sp>
      <p:sp>
        <p:nvSpPr>
          <p:cNvPr id="116" name="Google Shape;116;gd94e4d24d4_0_15"/>
          <p:cNvSpPr txBox="1"/>
          <p:nvPr>
            <p:ph type="title"/>
          </p:nvPr>
        </p:nvSpPr>
        <p:spPr>
          <a:xfrm>
            <a:off x="482958" y="450057"/>
            <a:ext cx="8178000" cy="4725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Get Ready to Draw!</a:t>
            </a:r>
            <a:endParaRPr/>
          </a:p>
        </p:txBody>
      </p:sp>
      <p:pic>
        <p:nvPicPr>
          <p:cNvPr id="117" name="Google Shape;117;gd94e4d24d4_0_15"/>
          <p:cNvPicPr preferRelativeResize="0"/>
          <p:nvPr/>
        </p:nvPicPr>
        <p:blipFill>
          <a:blip r:embed="rId3">
            <a:alphaModFix/>
          </a:blip>
          <a:stretch>
            <a:fillRect/>
          </a:stretch>
        </p:blipFill>
        <p:spPr>
          <a:xfrm>
            <a:off x="5159523" y="1126125"/>
            <a:ext cx="3358100" cy="3217050"/>
          </a:xfrm>
          <a:prstGeom prst="rect">
            <a:avLst/>
          </a:prstGeom>
          <a:noFill/>
          <a:ln>
            <a:noFill/>
          </a:ln>
        </p:spPr>
      </p:pic>
      <p:pic>
        <p:nvPicPr>
          <p:cNvPr descr="Minimalistic, high res countdown clock (4K 4096x2304). Flashes and beeps at the end." id="118" name="Google Shape;118;gd94e4d24d4_0_15" title="1 Minute Timer">
            <a:hlinkClick r:id="rId4"/>
          </p:cNvPr>
          <p:cNvPicPr preferRelativeResize="0"/>
          <p:nvPr/>
        </p:nvPicPr>
        <p:blipFill>
          <a:blip r:embed="rId5">
            <a:alphaModFix/>
          </a:blip>
          <a:stretch>
            <a:fillRect/>
          </a:stretch>
        </p:blipFill>
        <p:spPr>
          <a:xfrm>
            <a:off x="3124175" y="3204050"/>
            <a:ext cx="1919125" cy="1439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gd94e4d24d4_0_25"/>
          <p:cNvSpPr txBox="1"/>
          <p:nvPr>
            <p:ph idx="1" type="body"/>
          </p:nvPr>
        </p:nvSpPr>
        <p:spPr>
          <a:xfrm>
            <a:off x="482952" y="1020100"/>
            <a:ext cx="3214200" cy="3654900"/>
          </a:xfrm>
          <a:prstGeom prst="rect">
            <a:avLst/>
          </a:prstGeom>
        </p:spPr>
        <p:txBody>
          <a:bodyPr anchorCtr="0" anchor="t" bIns="45700" lIns="91425" spcFirstLastPara="1" rIns="91425" wrap="square" tIns="45700">
            <a:normAutofit/>
          </a:bodyPr>
          <a:lstStyle/>
          <a:p>
            <a:pPr indent="-349250" lvl="0" marL="457200" rtl="0" algn="l">
              <a:spcBef>
                <a:spcPts val="750"/>
              </a:spcBef>
              <a:spcAft>
                <a:spcPts val="0"/>
              </a:spcAft>
              <a:buSzPts val="1900"/>
              <a:buChar char="•"/>
            </a:pPr>
            <a:r>
              <a:rPr lang="en-US" sz="1900"/>
              <a:t>Orientation of the drawing (or your box)</a:t>
            </a:r>
            <a:endParaRPr sz="1900"/>
          </a:p>
          <a:p>
            <a:pPr indent="-349250" lvl="0" marL="457200" rtl="0" algn="l">
              <a:spcBef>
                <a:spcPts val="0"/>
              </a:spcBef>
              <a:spcAft>
                <a:spcPts val="0"/>
              </a:spcAft>
              <a:buSzPts val="1900"/>
              <a:buChar char="•"/>
            </a:pPr>
            <a:r>
              <a:rPr lang="en-US" sz="1900"/>
              <a:t>Umbrella?</a:t>
            </a:r>
            <a:endParaRPr sz="1900"/>
          </a:p>
          <a:p>
            <a:pPr indent="-349250" lvl="0" marL="457200" rtl="0" algn="l">
              <a:spcBef>
                <a:spcPts val="0"/>
              </a:spcBef>
              <a:spcAft>
                <a:spcPts val="0"/>
              </a:spcAft>
              <a:buSzPts val="1900"/>
              <a:buChar char="•"/>
            </a:pPr>
            <a:r>
              <a:rPr lang="en-US" sz="1900"/>
              <a:t>Human figure profile</a:t>
            </a:r>
            <a:endParaRPr sz="1900"/>
          </a:p>
          <a:p>
            <a:pPr indent="-349250" lvl="0" marL="457200" rtl="0" algn="l">
              <a:spcBef>
                <a:spcPts val="0"/>
              </a:spcBef>
              <a:spcAft>
                <a:spcPts val="0"/>
              </a:spcAft>
              <a:buSzPts val="1900"/>
              <a:buChar char="•"/>
            </a:pPr>
            <a:r>
              <a:rPr lang="en-US" sz="1900"/>
              <a:t>Size of the drawing</a:t>
            </a:r>
            <a:endParaRPr sz="1900"/>
          </a:p>
          <a:p>
            <a:pPr indent="-349250" lvl="0" marL="457200" rtl="0" algn="l">
              <a:spcBef>
                <a:spcPts val="0"/>
              </a:spcBef>
              <a:spcAft>
                <a:spcPts val="0"/>
              </a:spcAft>
              <a:buSzPts val="1900"/>
              <a:buChar char="•"/>
            </a:pPr>
            <a:r>
              <a:rPr lang="en-US" sz="1900"/>
              <a:t>How you drew (process)</a:t>
            </a:r>
            <a:endParaRPr sz="1900"/>
          </a:p>
          <a:p>
            <a:pPr indent="-349250" lvl="0" marL="457200" rtl="0" algn="l">
              <a:spcBef>
                <a:spcPts val="0"/>
              </a:spcBef>
              <a:spcAft>
                <a:spcPts val="0"/>
              </a:spcAft>
              <a:buSzPts val="1900"/>
              <a:buChar char="•"/>
            </a:pPr>
            <a:r>
              <a:rPr lang="en-US" sz="1900"/>
              <a:t>Movement?</a:t>
            </a:r>
            <a:endParaRPr sz="1900"/>
          </a:p>
        </p:txBody>
      </p:sp>
      <p:sp>
        <p:nvSpPr>
          <p:cNvPr id="125" name="Google Shape;125;gd94e4d24d4_0_25"/>
          <p:cNvSpPr txBox="1"/>
          <p:nvPr>
            <p:ph type="title"/>
          </p:nvPr>
        </p:nvSpPr>
        <p:spPr>
          <a:xfrm>
            <a:off x="482958" y="450057"/>
            <a:ext cx="8178000" cy="4725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Results!</a:t>
            </a:r>
            <a:endParaRPr/>
          </a:p>
        </p:txBody>
      </p:sp>
      <p:pic>
        <p:nvPicPr>
          <p:cNvPr id="126" name="Google Shape;126;gd94e4d24d4_0_25" title="Rain image from Brightside"/>
          <p:cNvPicPr preferRelativeResize="0"/>
          <p:nvPr/>
        </p:nvPicPr>
        <p:blipFill>
          <a:blip r:embed="rId3">
            <a:alphaModFix/>
          </a:blip>
          <a:stretch>
            <a:fillRect/>
          </a:stretch>
        </p:blipFill>
        <p:spPr>
          <a:xfrm>
            <a:off x="5628477" y="611877"/>
            <a:ext cx="2967825" cy="2475675"/>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127" name="Google Shape;127;gd94e4d24d4_0_25"/>
          <p:cNvSpPr/>
          <p:nvPr/>
        </p:nvSpPr>
        <p:spPr>
          <a:xfrm>
            <a:off x="7255600" y="4279900"/>
            <a:ext cx="1340700" cy="395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u="sng">
                <a:solidFill>
                  <a:schemeClr val="hlink"/>
                </a:solidFill>
                <a:hlinkClick r:id="rId4"/>
              </a:rPr>
              <a:t>Brightside</a:t>
            </a:r>
            <a:endParaRPr/>
          </a:p>
        </p:txBody>
      </p:sp>
      <p:pic>
        <p:nvPicPr>
          <p:cNvPr id="128" name="Google Shape;128;gd94e4d24d4_0_25" title="Drawing of rain pic"/>
          <p:cNvPicPr preferRelativeResize="0"/>
          <p:nvPr/>
        </p:nvPicPr>
        <p:blipFill>
          <a:blip r:embed="rId5">
            <a:alphaModFix/>
          </a:blip>
          <a:stretch>
            <a:fillRect/>
          </a:stretch>
        </p:blipFill>
        <p:spPr>
          <a:xfrm>
            <a:off x="3630025" y="1572450"/>
            <a:ext cx="2212700" cy="2794950"/>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2017-10-04T18:45:05Z</dcterms:created>
  <dc:creator>Fitzler, Rachel</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0x0101006FF8C91AD7FBD842BBC8D09C8AE7A0D9</vt:lpwstr>
  </property>
  <property fmtid="{D5CDD505-2E9C-101B-9397-08002B2CF9AE}" pid="3" name="ArticulateGUID">
    <vt:lpwstr>D1439F7F-A7D9-4D21-B39D-07166B8F3FA5</vt:lpwstr>
  </property>
  <property fmtid="{D5CDD505-2E9C-101B-9397-08002B2CF9AE}" pid="4" name="ArticulatePath">
    <vt:lpwstr>https://needucation.sharepoint.com/sites/msteams_0e14ff/Shared Documents/Marketing and Communication/PowerPoints/CTE-PPT-Template-1-2020</vt:lpwstr>
  </property>
</Properties>
</file>