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Economica" panose="020B0604020202020204" charset="0"/>
      <p:regular r:id="rId25"/>
      <p:bold r:id="rId26"/>
      <p:italic r:id="rId27"/>
      <p:boldItalic r:id="rId28"/>
    </p:embeddedFont>
    <p:embeddedFont>
      <p:font typeface="Open Sans"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1D3FA0-38E2-4299-828B-85905512AFBF}">
  <a:tblStyle styleId="{291D3FA0-38E2-4299-828B-85905512AFBF}"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da0926471c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Session Mission </a:t>
            </a:r>
            <a:endParaRPr/>
          </a:p>
          <a:p>
            <a:pPr marL="0" lvl="0" indent="0" algn="l" rtl="0">
              <a:spcBef>
                <a:spcPts val="0"/>
              </a:spcBef>
              <a:spcAft>
                <a:spcPts val="0"/>
              </a:spcAft>
              <a:buNone/>
            </a:pPr>
            <a:endParaRPr/>
          </a:p>
          <a:p>
            <a:pPr marL="0" lvl="0" indent="0" algn="l" rtl="0">
              <a:spcBef>
                <a:spcPts val="0"/>
              </a:spcBef>
              <a:spcAft>
                <a:spcPts val="0"/>
              </a:spcAft>
              <a:buNone/>
            </a:pPr>
            <a:r>
              <a:rPr lang="en-US"/>
              <a:t>Original quote from Mission: Impossible: Your mission, Jim, should you decide to accept it, is to stop Turek and B-230. As always, should you or any of your IM Force be caught or killed, the Secretary will disavow any knowledge of your actions. This tape will self-destruct in five seconds. Good luck, Jim.</a:t>
            </a:r>
            <a:endParaRPr/>
          </a:p>
        </p:txBody>
      </p:sp>
      <p:sp>
        <p:nvSpPr>
          <p:cNvPr id="57" name="Google Shape;57;gda0926471c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a0926471c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5 Second Rule -&gt; FCCLA 30 Second Rule</a:t>
            </a:r>
            <a:endParaRPr/>
          </a:p>
        </p:txBody>
      </p:sp>
      <p:sp>
        <p:nvSpPr>
          <p:cNvPr id="124" name="Google Shape;124;gda0926471c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FCCLA 30 Second Rule</a:t>
            </a:r>
            <a:endParaRPr/>
          </a:p>
          <a:p>
            <a:pPr marL="0" lvl="0" indent="0" algn="l" rtl="0">
              <a:spcBef>
                <a:spcPts val="0"/>
              </a:spcBef>
              <a:spcAft>
                <a:spcPts val="0"/>
              </a:spcAft>
              <a:buNone/>
            </a:pPr>
            <a:r>
              <a:rPr lang="en-US"/>
              <a:t>More Game-Based Learning Resources on the handout. </a:t>
            </a: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a0926471c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da0926471c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a0926471c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Use individual or team missions or challenges to demonstrate learning in a creative way.</a:t>
            </a:r>
            <a:endParaRPr/>
          </a:p>
        </p:txBody>
      </p:sp>
      <p:sp>
        <p:nvSpPr>
          <p:cNvPr id="144" name="Google Shape;144;gda0926471c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a0926471c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Use mini games for learning new terms, reviews, or brain breaks!</a:t>
            </a:r>
            <a:endParaRPr/>
          </a:p>
        </p:txBody>
      </p:sp>
      <p:sp>
        <p:nvSpPr>
          <p:cNvPr id="151" name="Google Shape;151;gda0926471c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a0926471c_0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Use badges for achievements. Could also be awarded with experience points (XP).</a:t>
            </a:r>
            <a:endParaRPr/>
          </a:p>
        </p:txBody>
      </p:sp>
      <p:sp>
        <p:nvSpPr>
          <p:cNvPr id="161" name="Google Shape;161;gda0926471c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a0926471c_0_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Gamified Lesson Example</a:t>
            </a:r>
            <a:endParaRPr/>
          </a:p>
        </p:txBody>
      </p:sp>
      <p:sp>
        <p:nvSpPr>
          <p:cNvPr id="170" name="Google Shape;170;gda0926471c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ProStart Gamified Lesson Example</a:t>
            </a:r>
            <a:endParaRPr/>
          </a:p>
        </p:txBody>
      </p:sp>
      <p:sp>
        <p:nvSpPr>
          <p:cNvPr id="175" name="Google Shape;1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a0926471c_0_1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ProStart Gamified Lesson Example: Mission </a:t>
            </a:r>
            <a:endParaRPr/>
          </a:p>
        </p:txBody>
      </p:sp>
      <p:sp>
        <p:nvSpPr>
          <p:cNvPr id="184" name="Google Shape;184;gda0926471c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da0926471c_0_2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ProStart Gamified Lesson Example: Mini Game</a:t>
            </a:r>
            <a:endParaRPr/>
          </a:p>
        </p:txBody>
      </p:sp>
      <p:sp>
        <p:nvSpPr>
          <p:cNvPr id="192" name="Google Shape;192;gda0926471c_0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Welcome to my Gamifying the FCS Classroom presentation my name is Miranda Bright. During this presentation we will define gamification, compare gamification to game-based learning, and provide access to created materials and recommended resources to gamify your own classroom. There is a handout for this presentation with additional links and information.</a:t>
            </a:r>
            <a:endParaRPr/>
          </a:p>
        </p:txBody>
      </p:sp>
      <p:sp>
        <p:nvSpPr>
          <p:cNvPr id="63" name="Google Shape;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a0926471c_0_2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ProStart Gamified Lesson Example: Badges</a:t>
            </a:r>
            <a:endParaRPr/>
          </a:p>
        </p:txBody>
      </p:sp>
      <p:sp>
        <p:nvSpPr>
          <p:cNvPr id="200" name="Google Shape;200;gda0926471c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You've unlocked the Session Attendee Badge!</a:t>
            </a:r>
            <a:endParaRPr/>
          </a:p>
        </p:txBody>
      </p:sp>
      <p:sp>
        <p:nvSpPr>
          <p:cNvPr id="209" name="Google Shape;2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Please contact me if you have any questions!</a:t>
            </a:r>
            <a:endParaRPr/>
          </a:p>
          <a:p>
            <a:pPr marL="0" lvl="0" indent="0" algn="l" rtl="0">
              <a:spcBef>
                <a:spcPts val="0"/>
              </a:spcBef>
              <a:spcAft>
                <a:spcPts val="0"/>
              </a:spcAft>
              <a:buNone/>
            </a:pPr>
            <a:r>
              <a:rPr lang="en-US"/>
              <a:t>Reminder: Please see the handout for more Game-Based Learning and Gamification Resources. </a:t>
            </a:r>
            <a:endParaRPr/>
          </a:p>
          <a:p>
            <a:pPr marL="0" lvl="0" indent="0" algn="l" rtl="0">
              <a:spcBef>
                <a:spcPts val="0"/>
              </a:spcBef>
              <a:spcAft>
                <a:spcPts val="0"/>
              </a:spcAft>
              <a:buClr>
                <a:schemeClr val="dk1"/>
              </a:buClr>
              <a:buSzPts val="1100"/>
              <a:buFont typeface="Arial"/>
              <a:buNone/>
            </a:pPr>
            <a:r>
              <a:rPr lang="en-US"/>
              <a:t>Thank you for your time and willingness to try something gamification with your students. </a:t>
            </a:r>
            <a:endParaRPr/>
          </a:p>
        </p:txBody>
      </p:sp>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95d99fbc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is gamification? </a:t>
            </a:r>
            <a:endParaRPr/>
          </a:p>
        </p:txBody>
      </p:sp>
      <p:sp>
        <p:nvSpPr>
          <p:cNvPr id="69" name="Google Shape;69;gd95d99fbc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is gamification? </a:t>
            </a:r>
            <a:endParaRPr/>
          </a:p>
        </p:txBody>
      </p:sp>
      <p:sp>
        <p:nvSpPr>
          <p:cNvPr id="76" name="Google Shape;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a0926471c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Gamification vs. Game-Based Learning</a:t>
            </a:r>
            <a:endParaRPr/>
          </a:p>
        </p:txBody>
      </p:sp>
      <p:sp>
        <p:nvSpPr>
          <p:cNvPr id="83" name="Google Shape;83;gda0926471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a0926471c_0_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da0926471c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a0926471c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Spot It -&gt; Kitchen Tools</a:t>
            </a:r>
            <a:endParaRPr/>
          </a:p>
        </p:txBody>
      </p:sp>
      <p:sp>
        <p:nvSpPr>
          <p:cNvPr id="103" name="Google Shape;103;gda0926471c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a0926471c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Spot It Cards</a:t>
            </a:r>
            <a:endParaRPr/>
          </a:p>
        </p:txBody>
      </p:sp>
      <p:sp>
        <p:nvSpPr>
          <p:cNvPr id="109" name="Google Shape;109;gda0926471c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a0926471c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Spot It Answer</a:t>
            </a:r>
            <a:endParaRPr/>
          </a:p>
        </p:txBody>
      </p:sp>
      <p:sp>
        <p:nvSpPr>
          <p:cNvPr id="116" name="Google Shape;116;gda0926471c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ontent">
  <p:cSld name="3_Content">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6845440" y="4804755"/>
            <a:ext cx="2057400" cy="1995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
          <p:cNvSpPr txBox="1">
            <a:spLocks noGrp="1"/>
          </p:cNvSpPr>
          <p:nvPr>
            <p:ph type="body" idx="1"/>
          </p:nvPr>
        </p:nvSpPr>
        <p:spPr>
          <a:xfrm>
            <a:off x="221064" y="1457093"/>
            <a:ext cx="8681776" cy="323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2E2925"/>
              </a:buClr>
              <a:buSzPts val="1800"/>
              <a:buChar char="•"/>
              <a:defRPr b="0">
                <a:solidFill>
                  <a:srgbClr val="2E2925"/>
                </a:solidFill>
              </a:defRPr>
            </a:lvl1pPr>
            <a:lvl2pPr marL="914400" lvl="1" indent="-333375" algn="l">
              <a:lnSpc>
                <a:spcPct val="90000"/>
              </a:lnSpc>
              <a:spcBef>
                <a:spcPts val="375"/>
              </a:spcBef>
              <a:spcAft>
                <a:spcPts val="0"/>
              </a:spcAft>
              <a:buClr>
                <a:srgbClr val="2E2925"/>
              </a:buClr>
              <a:buSzPts val="1650"/>
              <a:buFont typeface="Courier New"/>
              <a:buChar char="o"/>
              <a:defRPr b="0">
                <a:solidFill>
                  <a:srgbClr val="2E2925"/>
                </a:solidFill>
              </a:defRPr>
            </a:lvl2pPr>
            <a:lvl3pPr marL="1371600" lvl="2" indent="-323850" algn="l">
              <a:lnSpc>
                <a:spcPct val="90000"/>
              </a:lnSpc>
              <a:spcBef>
                <a:spcPts val="375"/>
              </a:spcBef>
              <a:spcAft>
                <a:spcPts val="0"/>
              </a:spcAft>
              <a:buClr>
                <a:srgbClr val="2E2925"/>
              </a:buClr>
              <a:buSzPts val="1500"/>
              <a:buFont typeface="Noto Sans Symbols"/>
              <a:buChar char="▪"/>
              <a:defRPr b="0">
                <a:solidFill>
                  <a:srgbClr val="2E2925"/>
                </a:solidFill>
              </a:defRPr>
            </a:lvl3pPr>
            <a:lvl4pPr marL="1828800" lvl="3" indent="-314325" algn="l">
              <a:lnSpc>
                <a:spcPct val="90000"/>
              </a:lnSpc>
              <a:spcBef>
                <a:spcPts val="375"/>
              </a:spcBef>
              <a:spcAft>
                <a:spcPts val="0"/>
              </a:spcAft>
              <a:buClr>
                <a:srgbClr val="2E2925"/>
              </a:buClr>
              <a:buSzPts val="1350"/>
              <a:buFont typeface="Noto Sans Symbols"/>
              <a:buChar char="⮚"/>
              <a:defRPr b="0">
                <a:solidFill>
                  <a:srgbClr val="2E2925"/>
                </a:solidFill>
              </a:defRPr>
            </a:lvl4pPr>
            <a:lvl5pPr marL="2286000" lvl="4" indent="-314325" algn="l">
              <a:lnSpc>
                <a:spcPct val="90000"/>
              </a:lnSpc>
              <a:spcBef>
                <a:spcPts val="375"/>
              </a:spcBef>
              <a:spcAft>
                <a:spcPts val="0"/>
              </a:spcAft>
              <a:buClr>
                <a:srgbClr val="2E2925"/>
              </a:buClr>
              <a:buSzPts val="1350"/>
              <a:buFont typeface="Noto Sans Symbols"/>
              <a:buChar char="❖"/>
              <a:defRPr b="0">
                <a:solidFill>
                  <a:srgbClr val="2E2925"/>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 name="Google Shape;16;p2"/>
          <p:cNvSpPr txBox="1">
            <a:spLocks noGrp="1"/>
          </p:cNvSpPr>
          <p:nvPr>
            <p:ph type="title"/>
          </p:nvPr>
        </p:nvSpPr>
        <p:spPr>
          <a:xfrm>
            <a:off x="221065" y="369948"/>
            <a:ext cx="8681635" cy="50853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200"/>
              <a:buFont typeface="Arial"/>
              <a:buNone/>
              <a:defRPr sz="32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Full Screen Text">
  <p:cSld name="10_Full Screen Tex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6845440" y="4804755"/>
            <a:ext cx="2057400" cy="1995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Open Sans"/>
                <a:ea typeface="Open Sans"/>
                <a:cs typeface="Open Sans"/>
                <a:sym typeface="Open Sans"/>
              </a:defRPr>
            </a:lvl1pPr>
            <a:lvl2pPr marL="0" lvl="1" indent="0" algn="r">
              <a:spcBef>
                <a:spcPts val="0"/>
              </a:spcBef>
              <a:buNone/>
              <a:defRPr sz="900" b="0" i="0" u="none" strike="noStrike" cap="none">
                <a:solidFill>
                  <a:schemeClr val="lt1"/>
                </a:solidFill>
                <a:latin typeface="Open Sans"/>
                <a:ea typeface="Open Sans"/>
                <a:cs typeface="Open Sans"/>
                <a:sym typeface="Open Sans"/>
              </a:defRPr>
            </a:lvl2pPr>
            <a:lvl3pPr marL="0" lvl="2" indent="0" algn="r">
              <a:spcBef>
                <a:spcPts val="0"/>
              </a:spcBef>
              <a:buNone/>
              <a:defRPr sz="900" b="0" i="0" u="none" strike="noStrike" cap="none">
                <a:solidFill>
                  <a:schemeClr val="lt1"/>
                </a:solidFill>
                <a:latin typeface="Open Sans"/>
                <a:ea typeface="Open Sans"/>
                <a:cs typeface="Open Sans"/>
                <a:sym typeface="Open Sans"/>
              </a:defRPr>
            </a:lvl3pPr>
            <a:lvl4pPr marL="0" lvl="3" indent="0" algn="r">
              <a:spcBef>
                <a:spcPts val="0"/>
              </a:spcBef>
              <a:buNone/>
              <a:defRPr sz="900" b="0" i="0" u="none" strike="noStrike" cap="none">
                <a:solidFill>
                  <a:schemeClr val="lt1"/>
                </a:solidFill>
                <a:latin typeface="Open Sans"/>
                <a:ea typeface="Open Sans"/>
                <a:cs typeface="Open Sans"/>
                <a:sym typeface="Open Sans"/>
              </a:defRPr>
            </a:lvl4pPr>
            <a:lvl5pPr marL="0" lvl="4" indent="0" algn="r">
              <a:spcBef>
                <a:spcPts val="0"/>
              </a:spcBef>
              <a:buNone/>
              <a:defRPr sz="900" b="0" i="0" u="none" strike="noStrike" cap="none">
                <a:solidFill>
                  <a:schemeClr val="lt1"/>
                </a:solidFill>
                <a:latin typeface="Open Sans"/>
                <a:ea typeface="Open Sans"/>
                <a:cs typeface="Open Sans"/>
                <a:sym typeface="Open Sans"/>
              </a:defRPr>
            </a:lvl5pPr>
            <a:lvl6pPr marL="0" lvl="5" indent="0" algn="r">
              <a:spcBef>
                <a:spcPts val="0"/>
              </a:spcBef>
              <a:buNone/>
              <a:defRPr sz="900" b="0" i="0" u="none" strike="noStrike" cap="none">
                <a:solidFill>
                  <a:schemeClr val="lt1"/>
                </a:solidFill>
                <a:latin typeface="Open Sans"/>
                <a:ea typeface="Open Sans"/>
                <a:cs typeface="Open Sans"/>
                <a:sym typeface="Open Sans"/>
              </a:defRPr>
            </a:lvl6pPr>
            <a:lvl7pPr marL="0" lvl="6" indent="0" algn="r">
              <a:spcBef>
                <a:spcPts val="0"/>
              </a:spcBef>
              <a:buNone/>
              <a:defRPr sz="900" b="0" i="0" u="none" strike="noStrike" cap="none">
                <a:solidFill>
                  <a:schemeClr val="lt1"/>
                </a:solidFill>
                <a:latin typeface="Open Sans"/>
                <a:ea typeface="Open Sans"/>
                <a:cs typeface="Open Sans"/>
                <a:sym typeface="Open Sans"/>
              </a:defRPr>
            </a:lvl7pPr>
            <a:lvl8pPr marL="0" lvl="7" indent="0" algn="r">
              <a:spcBef>
                <a:spcPts val="0"/>
              </a:spcBef>
              <a:buNone/>
              <a:defRPr sz="900" b="0" i="0" u="none" strike="noStrike" cap="none">
                <a:solidFill>
                  <a:schemeClr val="lt1"/>
                </a:solidFill>
                <a:latin typeface="Open Sans"/>
                <a:ea typeface="Open Sans"/>
                <a:cs typeface="Open Sans"/>
                <a:sym typeface="Open Sans"/>
              </a:defRPr>
            </a:lvl8pPr>
            <a:lvl9pPr marL="0" lvl="8" indent="0" algn="r">
              <a:spcBef>
                <a:spcPts val="0"/>
              </a:spcBef>
              <a:buNone/>
              <a:defRPr sz="9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11"/>
          <p:cNvSpPr txBox="1">
            <a:spLocks noGrp="1"/>
          </p:cNvSpPr>
          <p:nvPr>
            <p:ph type="body" idx="1"/>
          </p:nvPr>
        </p:nvSpPr>
        <p:spPr>
          <a:xfrm>
            <a:off x="1927860" y="254727"/>
            <a:ext cx="6974839" cy="43109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b="0">
                <a:solidFill>
                  <a:schemeClr val="lt1"/>
                </a:solidFill>
              </a:defRPr>
            </a:lvl1pPr>
            <a:lvl2pPr marL="914400" lvl="1" indent="-333375" algn="l">
              <a:lnSpc>
                <a:spcPct val="90000"/>
              </a:lnSpc>
              <a:spcBef>
                <a:spcPts val="375"/>
              </a:spcBef>
              <a:spcAft>
                <a:spcPts val="0"/>
              </a:spcAft>
              <a:buClr>
                <a:schemeClr val="lt1"/>
              </a:buClr>
              <a:buSzPts val="1650"/>
              <a:buFont typeface="Courier New"/>
              <a:buChar char="o"/>
              <a:defRPr b="0">
                <a:solidFill>
                  <a:schemeClr val="lt1"/>
                </a:solidFill>
              </a:defRPr>
            </a:lvl2pPr>
            <a:lvl3pPr marL="1371600" lvl="2" indent="-323850" algn="l">
              <a:lnSpc>
                <a:spcPct val="90000"/>
              </a:lnSpc>
              <a:spcBef>
                <a:spcPts val="375"/>
              </a:spcBef>
              <a:spcAft>
                <a:spcPts val="0"/>
              </a:spcAft>
              <a:buClr>
                <a:schemeClr val="lt1"/>
              </a:buClr>
              <a:buSzPts val="1500"/>
              <a:buFont typeface="Noto Sans Symbols"/>
              <a:buChar char="▪"/>
              <a:defRPr b="0">
                <a:solidFill>
                  <a:schemeClr val="lt1"/>
                </a:solidFill>
              </a:defRPr>
            </a:lvl3pPr>
            <a:lvl4pPr marL="1828800" lvl="3" indent="-314325" algn="l">
              <a:lnSpc>
                <a:spcPct val="90000"/>
              </a:lnSpc>
              <a:spcBef>
                <a:spcPts val="375"/>
              </a:spcBef>
              <a:spcAft>
                <a:spcPts val="0"/>
              </a:spcAft>
              <a:buClr>
                <a:schemeClr val="lt1"/>
              </a:buClr>
              <a:buSzPts val="1350"/>
              <a:buFont typeface="Noto Sans Symbols"/>
              <a:buChar char="⮚"/>
              <a:defRPr b="0">
                <a:solidFill>
                  <a:schemeClr val="lt1"/>
                </a:solidFill>
              </a:defRPr>
            </a:lvl4pPr>
            <a:lvl5pPr marL="2286000" lvl="4" indent="-314325" algn="l">
              <a:lnSpc>
                <a:spcPct val="90000"/>
              </a:lnSpc>
              <a:spcBef>
                <a:spcPts val="375"/>
              </a:spcBef>
              <a:spcAft>
                <a:spcPts val="0"/>
              </a:spcAft>
              <a:buClr>
                <a:schemeClr val="lt1"/>
              </a:buClr>
              <a:buSzPts val="1350"/>
              <a:buFont typeface="Noto Sans Symbols"/>
              <a:buChar char="❖"/>
              <a:defRPr b="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_Closing Page with Text">
  <p:cSld name="11_Closing Page with Text">
    <p:bg>
      <p:bgPr>
        <a:blipFill>
          <a:blip r:embed="rId2">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_Closing Page">
  <p:cSld name="12_Closing Page">
    <p:bg>
      <p:bgPr>
        <a:blipFill>
          <a:blip r:embed="rId2">
            <a:alphaModFix/>
          </a:blip>
          <a:stretch>
            <a:fillRect/>
          </a:stretch>
        </a:blip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Cover" type="title">
  <p:cSld name="TITL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2907792" y="3126123"/>
            <a:ext cx="5760720" cy="594069"/>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2907792" y="3754737"/>
            <a:ext cx="5760720" cy="460647"/>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rgbClr val="0099A7"/>
              </a:buClr>
              <a:buSzPts val="2000"/>
              <a:buNone/>
              <a:defRPr sz="2000" b="0" i="0">
                <a:solidFill>
                  <a:srgbClr val="0099A7"/>
                </a:solidFill>
                <a:latin typeface="Arial"/>
                <a:ea typeface="Arial"/>
                <a:cs typeface="Arial"/>
                <a:sym typeface="Aria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Slide">
  <p:cSld name="2_TitleSlide">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6845440" y="4804755"/>
            <a:ext cx="2057400" cy="1995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4"/>
          <p:cNvSpPr txBox="1">
            <a:spLocks noGrp="1"/>
          </p:cNvSpPr>
          <p:nvPr>
            <p:ph type="title"/>
          </p:nvPr>
        </p:nvSpPr>
        <p:spPr>
          <a:xfrm>
            <a:off x="221065" y="1169964"/>
            <a:ext cx="8681635" cy="5155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200"/>
              <a:buFont typeface="Arial"/>
              <a:buNone/>
              <a:defRPr sz="32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wo Column Content">
  <p:cSld name="4_Two Column Content">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body" idx="1"/>
          </p:nvPr>
        </p:nvSpPr>
        <p:spPr>
          <a:xfrm>
            <a:off x="482958" y="1020112"/>
            <a:ext cx="4018210" cy="36549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2E2925"/>
              </a:buClr>
              <a:buSzPts val="1800"/>
              <a:buChar char="•"/>
              <a:defRPr b="0">
                <a:solidFill>
                  <a:srgbClr val="2E2925"/>
                </a:solidFill>
              </a:defRPr>
            </a:lvl1pPr>
            <a:lvl2pPr marL="914400" lvl="1" indent="-333375" algn="l">
              <a:lnSpc>
                <a:spcPct val="90000"/>
              </a:lnSpc>
              <a:spcBef>
                <a:spcPts val="375"/>
              </a:spcBef>
              <a:spcAft>
                <a:spcPts val="0"/>
              </a:spcAft>
              <a:buClr>
                <a:srgbClr val="2E2925"/>
              </a:buClr>
              <a:buSzPts val="1650"/>
              <a:buFont typeface="Courier New"/>
              <a:buChar char="o"/>
              <a:defRPr b="0">
                <a:solidFill>
                  <a:srgbClr val="2E2925"/>
                </a:solidFill>
              </a:defRPr>
            </a:lvl2pPr>
            <a:lvl3pPr marL="1371600" lvl="2" indent="-323850" algn="l">
              <a:lnSpc>
                <a:spcPct val="90000"/>
              </a:lnSpc>
              <a:spcBef>
                <a:spcPts val="375"/>
              </a:spcBef>
              <a:spcAft>
                <a:spcPts val="0"/>
              </a:spcAft>
              <a:buClr>
                <a:srgbClr val="2E2925"/>
              </a:buClr>
              <a:buSzPts val="1500"/>
              <a:buFont typeface="Noto Sans Symbols"/>
              <a:buChar char="▪"/>
              <a:defRPr b="0">
                <a:solidFill>
                  <a:srgbClr val="2E2925"/>
                </a:solidFill>
              </a:defRPr>
            </a:lvl3pPr>
            <a:lvl4pPr marL="1828800" lvl="3" indent="-314325" algn="l">
              <a:lnSpc>
                <a:spcPct val="90000"/>
              </a:lnSpc>
              <a:spcBef>
                <a:spcPts val="375"/>
              </a:spcBef>
              <a:spcAft>
                <a:spcPts val="0"/>
              </a:spcAft>
              <a:buClr>
                <a:srgbClr val="2E2925"/>
              </a:buClr>
              <a:buSzPts val="1350"/>
              <a:buFont typeface="Noto Sans Symbols"/>
              <a:buChar char="⮚"/>
              <a:defRPr b="0">
                <a:solidFill>
                  <a:srgbClr val="2E2925"/>
                </a:solidFill>
              </a:defRPr>
            </a:lvl4pPr>
            <a:lvl5pPr marL="2286000" lvl="4" indent="-314325" algn="l">
              <a:lnSpc>
                <a:spcPct val="90000"/>
              </a:lnSpc>
              <a:spcBef>
                <a:spcPts val="375"/>
              </a:spcBef>
              <a:spcAft>
                <a:spcPts val="0"/>
              </a:spcAft>
              <a:buClr>
                <a:srgbClr val="2E2925"/>
              </a:buClr>
              <a:buSzPts val="1350"/>
              <a:buFont typeface="Noto Sans Symbols"/>
              <a:buChar char="❖"/>
              <a:defRPr b="0">
                <a:solidFill>
                  <a:srgbClr val="2E2925"/>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5"/>
          <p:cNvSpPr txBox="1">
            <a:spLocks noGrp="1"/>
          </p:cNvSpPr>
          <p:nvPr>
            <p:ph type="body" idx="2"/>
          </p:nvPr>
        </p:nvSpPr>
        <p:spPr>
          <a:xfrm>
            <a:off x="4642836" y="1020112"/>
            <a:ext cx="4018206" cy="36549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2E2925"/>
              </a:buClr>
              <a:buSzPts val="1800"/>
              <a:buChar char="•"/>
              <a:defRPr b="0">
                <a:solidFill>
                  <a:srgbClr val="2E2925"/>
                </a:solidFill>
              </a:defRPr>
            </a:lvl1pPr>
            <a:lvl2pPr marL="914400" lvl="1" indent="-333375" algn="l">
              <a:lnSpc>
                <a:spcPct val="90000"/>
              </a:lnSpc>
              <a:spcBef>
                <a:spcPts val="375"/>
              </a:spcBef>
              <a:spcAft>
                <a:spcPts val="0"/>
              </a:spcAft>
              <a:buClr>
                <a:srgbClr val="2E2925"/>
              </a:buClr>
              <a:buSzPts val="1650"/>
              <a:buFont typeface="Courier New"/>
              <a:buChar char="o"/>
              <a:defRPr b="0">
                <a:solidFill>
                  <a:srgbClr val="2E2925"/>
                </a:solidFill>
              </a:defRPr>
            </a:lvl2pPr>
            <a:lvl3pPr marL="1371600" lvl="2" indent="-323850" algn="l">
              <a:lnSpc>
                <a:spcPct val="90000"/>
              </a:lnSpc>
              <a:spcBef>
                <a:spcPts val="375"/>
              </a:spcBef>
              <a:spcAft>
                <a:spcPts val="0"/>
              </a:spcAft>
              <a:buClr>
                <a:srgbClr val="2E2925"/>
              </a:buClr>
              <a:buSzPts val="1500"/>
              <a:buFont typeface="Noto Sans Symbols"/>
              <a:buChar char="▪"/>
              <a:defRPr b="0">
                <a:solidFill>
                  <a:srgbClr val="2E2925"/>
                </a:solidFill>
              </a:defRPr>
            </a:lvl3pPr>
            <a:lvl4pPr marL="1828800" lvl="3" indent="-314325" algn="l">
              <a:lnSpc>
                <a:spcPct val="90000"/>
              </a:lnSpc>
              <a:spcBef>
                <a:spcPts val="375"/>
              </a:spcBef>
              <a:spcAft>
                <a:spcPts val="0"/>
              </a:spcAft>
              <a:buClr>
                <a:srgbClr val="2E2925"/>
              </a:buClr>
              <a:buSzPts val="1350"/>
              <a:buFont typeface="Noto Sans Symbols"/>
              <a:buChar char="⮚"/>
              <a:defRPr b="0">
                <a:solidFill>
                  <a:srgbClr val="2E2925"/>
                </a:solidFill>
              </a:defRPr>
            </a:lvl4pPr>
            <a:lvl5pPr marL="2286000" lvl="4" indent="-314325" algn="l">
              <a:lnSpc>
                <a:spcPct val="90000"/>
              </a:lnSpc>
              <a:spcBef>
                <a:spcPts val="375"/>
              </a:spcBef>
              <a:spcAft>
                <a:spcPts val="0"/>
              </a:spcAft>
              <a:buClr>
                <a:srgbClr val="2E2925"/>
              </a:buClr>
              <a:buSzPts val="1350"/>
              <a:buFont typeface="Noto Sans Symbols"/>
              <a:buChar char="❖"/>
              <a:defRPr b="0">
                <a:solidFill>
                  <a:srgbClr val="2E2925"/>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5"/>
          <p:cNvSpPr txBox="1">
            <a:spLocks noGrp="1"/>
          </p:cNvSpPr>
          <p:nvPr>
            <p:ph type="title"/>
          </p:nvPr>
        </p:nvSpPr>
        <p:spPr>
          <a:xfrm>
            <a:off x="482958" y="450057"/>
            <a:ext cx="8178000" cy="472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rgbClr val="2E2925"/>
              </a:buClr>
              <a:buSzPts val="3200"/>
              <a:buFont typeface="Arial"/>
              <a:buNone/>
              <a:defRPr sz="3200" b="1" i="0">
                <a:solidFill>
                  <a:srgbClr val="2E2925"/>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p5"/>
          <p:cNvSpPr txBox="1">
            <a:spLocks noGrp="1"/>
          </p:cNvSpPr>
          <p:nvPr>
            <p:ph type="sldNum" idx="12"/>
          </p:nvPr>
        </p:nvSpPr>
        <p:spPr>
          <a:xfrm>
            <a:off x="6845440" y="4856213"/>
            <a:ext cx="2057400" cy="1995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Open Sans"/>
                <a:ea typeface="Open Sans"/>
                <a:cs typeface="Open Sans"/>
                <a:sym typeface="Open Sans"/>
              </a:defRPr>
            </a:lvl1pPr>
            <a:lvl2pPr marL="0" lvl="1" indent="0" algn="r">
              <a:spcBef>
                <a:spcPts val="0"/>
              </a:spcBef>
              <a:buNone/>
              <a:defRPr sz="900" b="0" i="0" u="none" strike="noStrike" cap="none">
                <a:solidFill>
                  <a:schemeClr val="lt1"/>
                </a:solidFill>
                <a:latin typeface="Open Sans"/>
                <a:ea typeface="Open Sans"/>
                <a:cs typeface="Open Sans"/>
                <a:sym typeface="Open Sans"/>
              </a:defRPr>
            </a:lvl2pPr>
            <a:lvl3pPr marL="0" lvl="2" indent="0" algn="r">
              <a:spcBef>
                <a:spcPts val="0"/>
              </a:spcBef>
              <a:buNone/>
              <a:defRPr sz="900" b="0" i="0" u="none" strike="noStrike" cap="none">
                <a:solidFill>
                  <a:schemeClr val="lt1"/>
                </a:solidFill>
                <a:latin typeface="Open Sans"/>
                <a:ea typeface="Open Sans"/>
                <a:cs typeface="Open Sans"/>
                <a:sym typeface="Open Sans"/>
              </a:defRPr>
            </a:lvl3pPr>
            <a:lvl4pPr marL="0" lvl="3" indent="0" algn="r">
              <a:spcBef>
                <a:spcPts val="0"/>
              </a:spcBef>
              <a:buNone/>
              <a:defRPr sz="900" b="0" i="0" u="none" strike="noStrike" cap="none">
                <a:solidFill>
                  <a:schemeClr val="lt1"/>
                </a:solidFill>
                <a:latin typeface="Open Sans"/>
                <a:ea typeface="Open Sans"/>
                <a:cs typeface="Open Sans"/>
                <a:sym typeface="Open Sans"/>
              </a:defRPr>
            </a:lvl4pPr>
            <a:lvl5pPr marL="0" lvl="4" indent="0" algn="r">
              <a:spcBef>
                <a:spcPts val="0"/>
              </a:spcBef>
              <a:buNone/>
              <a:defRPr sz="900" b="0" i="0" u="none" strike="noStrike" cap="none">
                <a:solidFill>
                  <a:schemeClr val="lt1"/>
                </a:solidFill>
                <a:latin typeface="Open Sans"/>
                <a:ea typeface="Open Sans"/>
                <a:cs typeface="Open Sans"/>
                <a:sym typeface="Open Sans"/>
              </a:defRPr>
            </a:lvl5pPr>
            <a:lvl6pPr marL="0" lvl="5" indent="0" algn="r">
              <a:spcBef>
                <a:spcPts val="0"/>
              </a:spcBef>
              <a:buNone/>
              <a:defRPr sz="900" b="0" i="0" u="none" strike="noStrike" cap="none">
                <a:solidFill>
                  <a:schemeClr val="lt1"/>
                </a:solidFill>
                <a:latin typeface="Open Sans"/>
                <a:ea typeface="Open Sans"/>
                <a:cs typeface="Open Sans"/>
                <a:sym typeface="Open Sans"/>
              </a:defRPr>
            </a:lvl6pPr>
            <a:lvl7pPr marL="0" lvl="6" indent="0" algn="r">
              <a:spcBef>
                <a:spcPts val="0"/>
              </a:spcBef>
              <a:buNone/>
              <a:defRPr sz="900" b="0" i="0" u="none" strike="noStrike" cap="none">
                <a:solidFill>
                  <a:schemeClr val="lt1"/>
                </a:solidFill>
                <a:latin typeface="Open Sans"/>
                <a:ea typeface="Open Sans"/>
                <a:cs typeface="Open Sans"/>
                <a:sym typeface="Open Sans"/>
              </a:defRPr>
            </a:lvl7pPr>
            <a:lvl8pPr marL="0" lvl="7" indent="0" algn="r">
              <a:spcBef>
                <a:spcPts val="0"/>
              </a:spcBef>
              <a:buNone/>
              <a:defRPr sz="900" b="0" i="0" u="none" strike="noStrike" cap="none">
                <a:solidFill>
                  <a:schemeClr val="lt1"/>
                </a:solidFill>
                <a:latin typeface="Open Sans"/>
                <a:ea typeface="Open Sans"/>
                <a:cs typeface="Open Sans"/>
                <a:sym typeface="Open Sans"/>
              </a:defRPr>
            </a:lvl8pPr>
            <a:lvl9pPr marL="0" lvl="8" indent="0" algn="r">
              <a:spcBef>
                <a:spcPts val="0"/>
              </a:spcBef>
              <a:buNone/>
              <a:defRPr sz="9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wo Column Content">
  <p:cSld name="5_Two Column Conten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txBox="1"/>
          <p:nvPr/>
        </p:nvSpPr>
        <p:spPr>
          <a:xfrm>
            <a:off x="221065" y="450057"/>
            <a:ext cx="8681700" cy="472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E7421"/>
              </a:buClr>
              <a:buSzPts val="3200"/>
              <a:buFont typeface="Arial"/>
              <a:buNone/>
            </a:pPr>
            <a:endParaRPr/>
          </a:p>
        </p:txBody>
      </p:sp>
      <p:sp>
        <p:nvSpPr>
          <p:cNvPr id="30" name="Google Shape;30;p6"/>
          <p:cNvSpPr txBox="1">
            <a:spLocks noGrp="1"/>
          </p:cNvSpPr>
          <p:nvPr>
            <p:ph type="body" idx="1"/>
          </p:nvPr>
        </p:nvSpPr>
        <p:spPr>
          <a:xfrm>
            <a:off x="221066" y="1020112"/>
            <a:ext cx="4226391" cy="35366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2E2925"/>
              </a:buClr>
              <a:buSzPts val="1800"/>
              <a:buChar char="•"/>
              <a:defRPr b="0">
                <a:solidFill>
                  <a:srgbClr val="2E2925"/>
                </a:solidFill>
              </a:defRPr>
            </a:lvl1pPr>
            <a:lvl2pPr marL="914400" lvl="1" indent="-333375" algn="l">
              <a:lnSpc>
                <a:spcPct val="90000"/>
              </a:lnSpc>
              <a:spcBef>
                <a:spcPts val="375"/>
              </a:spcBef>
              <a:spcAft>
                <a:spcPts val="0"/>
              </a:spcAft>
              <a:buClr>
                <a:srgbClr val="2E2925"/>
              </a:buClr>
              <a:buSzPts val="1650"/>
              <a:buFont typeface="Courier New"/>
              <a:buChar char="o"/>
              <a:defRPr b="0">
                <a:solidFill>
                  <a:srgbClr val="2E2925"/>
                </a:solidFill>
              </a:defRPr>
            </a:lvl2pPr>
            <a:lvl3pPr marL="1371600" lvl="2" indent="-323850" algn="l">
              <a:lnSpc>
                <a:spcPct val="90000"/>
              </a:lnSpc>
              <a:spcBef>
                <a:spcPts val="375"/>
              </a:spcBef>
              <a:spcAft>
                <a:spcPts val="0"/>
              </a:spcAft>
              <a:buClr>
                <a:srgbClr val="2E2925"/>
              </a:buClr>
              <a:buSzPts val="1500"/>
              <a:buFont typeface="Noto Sans Symbols"/>
              <a:buChar char="▪"/>
              <a:defRPr b="0">
                <a:solidFill>
                  <a:srgbClr val="2E2925"/>
                </a:solidFill>
              </a:defRPr>
            </a:lvl3pPr>
            <a:lvl4pPr marL="1828800" lvl="3" indent="-314325" algn="l">
              <a:lnSpc>
                <a:spcPct val="90000"/>
              </a:lnSpc>
              <a:spcBef>
                <a:spcPts val="375"/>
              </a:spcBef>
              <a:spcAft>
                <a:spcPts val="0"/>
              </a:spcAft>
              <a:buClr>
                <a:srgbClr val="2E2925"/>
              </a:buClr>
              <a:buSzPts val="1350"/>
              <a:buFont typeface="Noto Sans Symbols"/>
              <a:buChar char="⮚"/>
              <a:defRPr b="0">
                <a:solidFill>
                  <a:srgbClr val="2E2925"/>
                </a:solidFill>
              </a:defRPr>
            </a:lvl4pPr>
            <a:lvl5pPr marL="2286000" lvl="4" indent="-314325" algn="l">
              <a:lnSpc>
                <a:spcPct val="90000"/>
              </a:lnSpc>
              <a:spcBef>
                <a:spcPts val="375"/>
              </a:spcBef>
              <a:spcAft>
                <a:spcPts val="0"/>
              </a:spcAft>
              <a:buClr>
                <a:srgbClr val="2E2925"/>
              </a:buClr>
              <a:buSzPts val="1350"/>
              <a:buFont typeface="Noto Sans Symbols"/>
              <a:buChar char="❖"/>
              <a:defRPr b="0">
                <a:solidFill>
                  <a:srgbClr val="2E2925"/>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6"/>
          <p:cNvSpPr txBox="1">
            <a:spLocks noGrp="1"/>
          </p:cNvSpPr>
          <p:nvPr>
            <p:ph type="body" idx="2"/>
          </p:nvPr>
        </p:nvSpPr>
        <p:spPr>
          <a:xfrm>
            <a:off x="4696544" y="1020113"/>
            <a:ext cx="4206156" cy="35366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2E2925"/>
              </a:buClr>
              <a:buSzPts val="1800"/>
              <a:buChar char="•"/>
              <a:defRPr b="0">
                <a:solidFill>
                  <a:srgbClr val="2E2925"/>
                </a:solidFill>
              </a:defRPr>
            </a:lvl1pPr>
            <a:lvl2pPr marL="914400" lvl="1" indent="-333375" algn="l">
              <a:lnSpc>
                <a:spcPct val="90000"/>
              </a:lnSpc>
              <a:spcBef>
                <a:spcPts val="375"/>
              </a:spcBef>
              <a:spcAft>
                <a:spcPts val="0"/>
              </a:spcAft>
              <a:buClr>
                <a:srgbClr val="2E2925"/>
              </a:buClr>
              <a:buSzPts val="1650"/>
              <a:buFont typeface="Courier New"/>
              <a:buChar char="o"/>
              <a:defRPr b="0">
                <a:solidFill>
                  <a:srgbClr val="2E2925"/>
                </a:solidFill>
              </a:defRPr>
            </a:lvl2pPr>
            <a:lvl3pPr marL="1371600" lvl="2" indent="-323850" algn="l">
              <a:lnSpc>
                <a:spcPct val="90000"/>
              </a:lnSpc>
              <a:spcBef>
                <a:spcPts val="375"/>
              </a:spcBef>
              <a:spcAft>
                <a:spcPts val="0"/>
              </a:spcAft>
              <a:buClr>
                <a:srgbClr val="2E2925"/>
              </a:buClr>
              <a:buSzPts val="1500"/>
              <a:buFont typeface="Noto Sans Symbols"/>
              <a:buChar char="▪"/>
              <a:defRPr b="0">
                <a:solidFill>
                  <a:srgbClr val="2E2925"/>
                </a:solidFill>
              </a:defRPr>
            </a:lvl3pPr>
            <a:lvl4pPr marL="1828800" lvl="3" indent="-314325" algn="l">
              <a:lnSpc>
                <a:spcPct val="90000"/>
              </a:lnSpc>
              <a:spcBef>
                <a:spcPts val="375"/>
              </a:spcBef>
              <a:spcAft>
                <a:spcPts val="0"/>
              </a:spcAft>
              <a:buClr>
                <a:srgbClr val="2E2925"/>
              </a:buClr>
              <a:buSzPts val="1350"/>
              <a:buFont typeface="Noto Sans Symbols"/>
              <a:buChar char="⮚"/>
              <a:defRPr b="0">
                <a:solidFill>
                  <a:srgbClr val="2E2925"/>
                </a:solidFill>
              </a:defRPr>
            </a:lvl4pPr>
            <a:lvl5pPr marL="2286000" lvl="4" indent="-314325" algn="l">
              <a:lnSpc>
                <a:spcPct val="90000"/>
              </a:lnSpc>
              <a:spcBef>
                <a:spcPts val="375"/>
              </a:spcBef>
              <a:spcAft>
                <a:spcPts val="0"/>
              </a:spcAft>
              <a:buClr>
                <a:srgbClr val="2E2925"/>
              </a:buClr>
              <a:buSzPts val="1350"/>
              <a:buFont typeface="Noto Sans Symbols"/>
              <a:buChar char="❖"/>
              <a:defRPr b="0">
                <a:solidFill>
                  <a:srgbClr val="2E2925"/>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6"/>
          <p:cNvSpPr txBox="1">
            <a:spLocks noGrp="1"/>
          </p:cNvSpPr>
          <p:nvPr>
            <p:ph type="sldNum" idx="12"/>
          </p:nvPr>
        </p:nvSpPr>
        <p:spPr>
          <a:xfrm>
            <a:off x="6845440" y="4856213"/>
            <a:ext cx="2057400" cy="1995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Open Sans"/>
                <a:ea typeface="Open Sans"/>
                <a:cs typeface="Open Sans"/>
                <a:sym typeface="Open Sans"/>
              </a:defRPr>
            </a:lvl1pPr>
            <a:lvl2pPr marL="0" lvl="1" indent="0" algn="r">
              <a:spcBef>
                <a:spcPts val="0"/>
              </a:spcBef>
              <a:buNone/>
              <a:defRPr sz="900" b="0" i="0" u="none" strike="noStrike" cap="none">
                <a:solidFill>
                  <a:schemeClr val="lt1"/>
                </a:solidFill>
                <a:latin typeface="Open Sans"/>
                <a:ea typeface="Open Sans"/>
                <a:cs typeface="Open Sans"/>
                <a:sym typeface="Open Sans"/>
              </a:defRPr>
            </a:lvl2pPr>
            <a:lvl3pPr marL="0" lvl="2" indent="0" algn="r">
              <a:spcBef>
                <a:spcPts val="0"/>
              </a:spcBef>
              <a:buNone/>
              <a:defRPr sz="900" b="0" i="0" u="none" strike="noStrike" cap="none">
                <a:solidFill>
                  <a:schemeClr val="lt1"/>
                </a:solidFill>
                <a:latin typeface="Open Sans"/>
                <a:ea typeface="Open Sans"/>
                <a:cs typeface="Open Sans"/>
                <a:sym typeface="Open Sans"/>
              </a:defRPr>
            </a:lvl3pPr>
            <a:lvl4pPr marL="0" lvl="3" indent="0" algn="r">
              <a:spcBef>
                <a:spcPts val="0"/>
              </a:spcBef>
              <a:buNone/>
              <a:defRPr sz="900" b="0" i="0" u="none" strike="noStrike" cap="none">
                <a:solidFill>
                  <a:schemeClr val="lt1"/>
                </a:solidFill>
                <a:latin typeface="Open Sans"/>
                <a:ea typeface="Open Sans"/>
                <a:cs typeface="Open Sans"/>
                <a:sym typeface="Open Sans"/>
              </a:defRPr>
            </a:lvl4pPr>
            <a:lvl5pPr marL="0" lvl="4" indent="0" algn="r">
              <a:spcBef>
                <a:spcPts val="0"/>
              </a:spcBef>
              <a:buNone/>
              <a:defRPr sz="900" b="0" i="0" u="none" strike="noStrike" cap="none">
                <a:solidFill>
                  <a:schemeClr val="lt1"/>
                </a:solidFill>
                <a:latin typeface="Open Sans"/>
                <a:ea typeface="Open Sans"/>
                <a:cs typeface="Open Sans"/>
                <a:sym typeface="Open Sans"/>
              </a:defRPr>
            </a:lvl5pPr>
            <a:lvl6pPr marL="0" lvl="5" indent="0" algn="r">
              <a:spcBef>
                <a:spcPts val="0"/>
              </a:spcBef>
              <a:buNone/>
              <a:defRPr sz="900" b="0" i="0" u="none" strike="noStrike" cap="none">
                <a:solidFill>
                  <a:schemeClr val="lt1"/>
                </a:solidFill>
                <a:latin typeface="Open Sans"/>
                <a:ea typeface="Open Sans"/>
                <a:cs typeface="Open Sans"/>
                <a:sym typeface="Open Sans"/>
              </a:defRPr>
            </a:lvl6pPr>
            <a:lvl7pPr marL="0" lvl="6" indent="0" algn="r">
              <a:spcBef>
                <a:spcPts val="0"/>
              </a:spcBef>
              <a:buNone/>
              <a:defRPr sz="900" b="0" i="0" u="none" strike="noStrike" cap="none">
                <a:solidFill>
                  <a:schemeClr val="lt1"/>
                </a:solidFill>
                <a:latin typeface="Open Sans"/>
                <a:ea typeface="Open Sans"/>
                <a:cs typeface="Open Sans"/>
                <a:sym typeface="Open Sans"/>
              </a:defRPr>
            </a:lvl7pPr>
            <a:lvl8pPr marL="0" lvl="7" indent="0" algn="r">
              <a:spcBef>
                <a:spcPts val="0"/>
              </a:spcBef>
              <a:buNone/>
              <a:defRPr sz="900" b="0" i="0" u="none" strike="noStrike" cap="none">
                <a:solidFill>
                  <a:schemeClr val="lt1"/>
                </a:solidFill>
                <a:latin typeface="Open Sans"/>
                <a:ea typeface="Open Sans"/>
                <a:cs typeface="Open Sans"/>
                <a:sym typeface="Open Sans"/>
              </a:defRPr>
            </a:lvl8pPr>
            <a:lvl9pPr marL="0" lvl="8" indent="0" algn="r">
              <a:spcBef>
                <a:spcPts val="0"/>
              </a:spcBef>
              <a:buNone/>
              <a:defRPr sz="9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Content">
  <p:cSld name="6_Conten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sldNum" idx="12"/>
          </p:nvPr>
        </p:nvSpPr>
        <p:spPr>
          <a:xfrm>
            <a:off x="6845440" y="4880955"/>
            <a:ext cx="2057400" cy="1995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Open Sans"/>
                <a:ea typeface="Open Sans"/>
                <a:cs typeface="Open Sans"/>
                <a:sym typeface="Open Sans"/>
              </a:defRPr>
            </a:lvl1pPr>
            <a:lvl2pPr marL="0" lvl="1" indent="0" algn="r">
              <a:spcBef>
                <a:spcPts val="0"/>
              </a:spcBef>
              <a:buNone/>
              <a:defRPr sz="900" b="0" i="0" u="none" strike="noStrike" cap="none">
                <a:solidFill>
                  <a:schemeClr val="lt1"/>
                </a:solidFill>
                <a:latin typeface="Open Sans"/>
                <a:ea typeface="Open Sans"/>
                <a:cs typeface="Open Sans"/>
                <a:sym typeface="Open Sans"/>
              </a:defRPr>
            </a:lvl2pPr>
            <a:lvl3pPr marL="0" lvl="2" indent="0" algn="r">
              <a:spcBef>
                <a:spcPts val="0"/>
              </a:spcBef>
              <a:buNone/>
              <a:defRPr sz="900" b="0" i="0" u="none" strike="noStrike" cap="none">
                <a:solidFill>
                  <a:schemeClr val="lt1"/>
                </a:solidFill>
                <a:latin typeface="Open Sans"/>
                <a:ea typeface="Open Sans"/>
                <a:cs typeface="Open Sans"/>
                <a:sym typeface="Open Sans"/>
              </a:defRPr>
            </a:lvl3pPr>
            <a:lvl4pPr marL="0" lvl="3" indent="0" algn="r">
              <a:spcBef>
                <a:spcPts val="0"/>
              </a:spcBef>
              <a:buNone/>
              <a:defRPr sz="900" b="0" i="0" u="none" strike="noStrike" cap="none">
                <a:solidFill>
                  <a:schemeClr val="lt1"/>
                </a:solidFill>
                <a:latin typeface="Open Sans"/>
                <a:ea typeface="Open Sans"/>
                <a:cs typeface="Open Sans"/>
                <a:sym typeface="Open Sans"/>
              </a:defRPr>
            </a:lvl4pPr>
            <a:lvl5pPr marL="0" lvl="4" indent="0" algn="r">
              <a:spcBef>
                <a:spcPts val="0"/>
              </a:spcBef>
              <a:buNone/>
              <a:defRPr sz="900" b="0" i="0" u="none" strike="noStrike" cap="none">
                <a:solidFill>
                  <a:schemeClr val="lt1"/>
                </a:solidFill>
                <a:latin typeface="Open Sans"/>
                <a:ea typeface="Open Sans"/>
                <a:cs typeface="Open Sans"/>
                <a:sym typeface="Open Sans"/>
              </a:defRPr>
            </a:lvl5pPr>
            <a:lvl6pPr marL="0" lvl="5" indent="0" algn="r">
              <a:spcBef>
                <a:spcPts val="0"/>
              </a:spcBef>
              <a:buNone/>
              <a:defRPr sz="900" b="0" i="0" u="none" strike="noStrike" cap="none">
                <a:solidFill>
                  <a:schemeClr val="lt1"/>
                </a:solidFill>
                <a:latin typeface="Open Sans"/>
                <a:ea typeface="Open Sans"/>
                <a:cs typeface="Open Sans"/>
                <a:sym typeface="Open Sans"/>
              </a:defRPr>
            </a:lvl6pPr>
            <a:lvl7pPr marL="0" lvl="6" indent="0" algn="r">
              <a:spcBef>
                <a:spcPts val="0"/>
              </a:spcBef>
              <a:buNone/>
              <a:defRPr sz="900" b="0" i="0" u="none" strike="noStrike" cap="none">
                <a:solidFill>
                  <a:schemeClr val="lt1"/>
                </a:solidFill>
                <a:latin typeface="Open Sans"/>
                <a:ea typeface="Open Sans"/>
                <a:cs typeface="Open Sans"/>
                <a:sym typeface="Open Sans"/>
              </a:defRPr>
            </a:lvl7pPr>
            <a:lvl8pPr marL="0" lvl="7" indent="0" algn="r">
              <a:spcBef>
                <a:spcPts val="0"/>
              </a:spcBef>
              <a:buNone/>
              <a:defRPr sz="900" b="0" i="0" u="none" strike="noStrike" cap="none">
                <a:solidFill>
                  <a:schemeClr val="lt1"/>
                </a:solidFill>
                <a:latin typeface="Open Sans"/>
                <a:ea typeface="Open Sans"/>
                <a:cs typeface="Open Sans"/>
                <a:sym typeface="Open Sans"/>
              </a:defRPr>
            </a:lvl8pPr>
            <a:lvl9pPr marL="0" lvl="8" indent="0" algn="r">
              <a:spcBef>
                <a:spcPts val="0"/>
              </a:spcBef>
              <a:buNone/>
              <a:defRPr sz="9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7"/>
          <p:cNvSpPr txBox="1"/>
          <p:nvPr/>
        </p:nvSpPr>
        <p:spPr>
          <a:xfrm>
            <a:off x="221065" y="518637"/>
            <a:ext cx="8681635" cy="4725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99A7"/>
              </a:buClr>
              <a:buSzPts val="3200"/>
              <a:buFont typeface="Arial"/>
              <a:buNone/>
            </a:pPr>
            <a:endParaRPr/>
          </a:p>
        </p:txBody>
      </p:sp>
      <p:sp>
        <p:nvSpPr>
          <p:cNvPr id="36" name="Google Shape;36;p7"/>
          <p:cNvSpPr txBox="1">
            <a:spLocks noGrp="1"/>
          </p:cNvSpPr>
          <p:nvPr>
            <p:ph type="body" idx="1"/>
          </p:nvPr>
        </p:nvSpPr>
        <p:spPr>
          <a:xfrm>
            <a:off x="221065" y="1063412"/>
            <a:ext cx="8681635" cy="35018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b="0">
                <a:solidFill>
                  <a:schemeClr val="dk1"/>
                </a:solidFill>
              </a:defRPr>
            </a:lvl1pPr>
            <a:lvl2pPr marL="914400" lvl="1" indent="-333375" algn="l">
              <a:lnSpc>
                <a:spcPct val="90000"/>
              </a:lnSpc>
              <a:spcBef>
                <a:spcPts val="375"/>
              </a:spcBef>
              <a:spcAft>
                <a:spcPts val="0"/>
              </a:spcAft>
              <a:buClr>
                <a:schemeClr val="dk1"/>
              </a:buClr>
              <a:buSzPts val="1650"/>
              <a:buFont typeface="Courier New"/>
              <a:buChar char="o"/>
              <a:defRPr b="0">
                <a:solidFill>
                  <a:schemeClr val="dk1"/>
                </a:solidFill>
              </a:defRPr>
            </a:lvl2pPr>
            <a:lvl3pPr marL="1371600" lvl="2" indent="-323850" algn="l">
              <a:lnSpc>
                <a:spcPct val="90000"/>
              </a:lnSpc>
              <a:spcBef>
                <a:spcPts val="375"/>
              </a:spcBef>
              <a:spcAft>
                <a:spcPts val="0"/>
              </a:spcAft>
              <a:buClr>
                <a:schemeClr val="dk1"/>
              </a:buClr>
              <a:buSzPts val="1500"/>
              <a:buFont typeface="Noto Sans Symbols"/>
              <a:buChar char="▪"/>
              <a:defRPr b="0">
                <a:solidFill>
                  <a:schemeClr val="dk1"/>
                </a:solidFill>
              </a:defRPr>
            </a:lvl3pPr>
            <a:lvl4pPr marL="1828800" lvl="3" indent="-314325" algn="l">
              <a:lnSpc>
                <a:spcPct val="90000"/>
              </a:lnSpc>
              <a:spcBef>
                <a:spcPts val="375"/>
              </a:spcBef>
              <a:spcAft>
                <a:spcPts val="0"/>
              </a:spcAft>
              <a:buClr>
                <a:schemeClr val="dk1"/>
              </a:buClr>
              <a:buSzPts val="1350"/>
              <a:buFont typeface="Noto Sans Symbols"/>
              <a:buChar char="⮚"/>
              <a:defRPr b="0">
                <a:solidFill>
                  <a:schemeClr val="dk1"/>
                </a:solidFill>
              </a:defRPr>
            </a:lvl4pPr>
            <a:lvl5pPr marL="2286000" lvl="4" indent="-314325" algn="l">
              <a:lnSpc>
                <a:spcPct val="90000"/>
              </a:lnSpc>
              <a:spcBef>
                <a:spcPts val="375"/>
              </a:spcBef>
              <a:spcAft>
                <a:spcPts val="0"/>
              </a:spcAft>
              <a:buClr>
                <a:schemeClr val="dk1"/>
              </a:buClr>
              <a:buSzPts val="1350"/>
              <a:buFont typeface="Noto Sans Symbols"/>
              <a:buChar char="❖"/>
              <a:defRPr b="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wo Column Content">
  <p:cSld name="7_Two Column Content">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8"/>
          <p:cNvSpPr>
            <a:spLocks noGrp="1"/>
          </p:cNvSpPr>
          <p:nvPr>
            <p:ph type="pic" idx="2"/>
          </p:nvPr>
        </p:nvSpPr>
        <p:spPr>
          <a:xfrm>
            <a:off x="1931157" y="1119435"/>
            <a:ext cx="3368531" cy="349675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2400"/>
              <a:buFont typeface="Arial"/>
              <a:buNone/>
              <a:defRPr sz="2400" b="1" i="0" u="none" strike="noStrike" cap="none">
                <a:solidFill>
                  <a:schemeClr val="lt1"/>
                </a:solidFill>
                <a:latin typeface="Open Sans"/>
                <a:ea typeface="Open Sans"/>
                <a:cs typeface="Open Sans"/>
                <a:sym typeface="Open Sans"/>
              </a:defRPr>
            </a:lvl1pPr>
            <a:lvl2pPr marR="0" lvl="1" algn="l" rtl="0">
              <a:lnSpc>
                <a:spcPct val="90000"/>
              </a:lnSpc>
              <a:spcBef>
                <a:spcPts val="375"/>
              </a:spcBef>
              <a:spcAft>
                <a:spcPts val="0"/>
              </a:spcAft>
              <a:buClr>
                <a:schemeClr val="lt1"/>
              </a:buClr>
              <a:buSzPts val="2100"/>
              <a:buFont typeface="Arial"/>
              <a:buNone/>
              <a:defRPr sz="2100" b="0" i="0" u="none" strike="noStrike" cap="none">
                <a:solidFill>
                  <a:schemeClr val="lt1"/>
                </a:solidFill>
                <a:latin typeface="Open Sans"/>
                <a:ea typeface="Open Sans"/>
                <a:cs typeface="Open Sans"/>
                <a:sym typeface="Open Sans"/>
              </a:defRPr>
            </a:lvl2pPr>
            <a:lvl3pPr marR="0" lvl="2" algn="l" rtl="0">
              <a:lnSpc>
                <a:spcPct val="90000"/>
              </a:lnSpc>
              <a:spcBef>
                <a:spcPts val="375"/>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Open Sans"/>
                <a:ea typeface="Open Sans"/>
                <a:cs typeface="Open Sans"/>
                <a:sym typeface="Open Sans"/>
              </a:defRPr>
            </a:lvl4pPr>
            <a:lvl5pPr marR="0" lvl="4"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Open Sans"/>
                <a:ea typeface="Open Sans"/>
                <a:cs typeface="Open Sans"/>
                <a:sym typeface="Open San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9" name="Google Shape;39;p8"/>
          <p:cNvSpPr txBox="1">
            <a:spLocks noGrp="1"/>
          </p:cNvSpPr>
          <p:nvPr>
            <p:ph type="body" idx="1"/>
          </p:nvPr>
        </p:nvSpPr>
        <p:spPr>
          <a:xfrm>
            <a:off x="5534168" y="1119947"/>
            <a:ext cx="3368531" cy="34961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rgbClr val="2E2925"/>
              </a:buClr>
              <a:buSzPts val="1800"/>
              <a:buChar char="•"/>
              <a:defRPr b="0">
                <a:solidFill>
                  <a:srgbClr val="2E2925"/>
                </a:solidFill>
              </a:defRPr>
            </a:lvl1pPr>
            <a:lvl2pPr marL="914400" lvl="1" indent="-333375" algn="l">
              <a:lnSpc>
                <a:spcPct val="90000"/>
              </a:lnSpc>
              <a:spcBef>
                <a:spcPts val="375"/>
              </a:spcBef>
              <a:spcAft>
                <a:spcPts val="0"/>
              </a:spcAft>
              <a:buClr>
                <a:srgbClr val="2E2925"/>
              </a:buClr>
              <a:buSzPts val="1650"/>
              <a:buFont typeface="Courier New"/>
              <a:buChar char="o"/>
              <a:defRPr b="0">
                <a:solidFill>
                  <a:srgbClr val="2E2925"/>
                </a:solidFill>
              </a:defRPr>
            </a:lvl2pPr>
            <a:lvl3pPr marL="1371600" lvl="2" indent="-323850" algn="l">
              <a:lnSpc>
                <a:spcPct val="90000"/>
              </a:lnSpc>
              <a:spcBef>
                <a:spcPts val="375"/>
              </a:spcBef>
              <a:spcAft>
                <a:spcPts val="0"/>
              </a:spcAft>
              <a:buClr>
                <a:srgbClr val="2E2925"/>
              </a:buClr>
              <a:buSzPts val="1500"/>
              <a:buFont typeface="Noto Sans Symbols"/>
              <a:buChar char="▪"/>
              <a:defRPr b="0">
                <a:solidFill>
                  <a:srgbClr val="2E2925"/>
                </a:solidFill>
              </a:defRPr>
            </a:lvl3pPr>
            <a:lvl4pPr marL="1828800" lvl="3" indent="-314325" algn="l">
              <a:lnSpc>
                <a:spcPct val="90000"/>
              </a:lnSpc>
              <a:spcBef>
                <a:spcPts val="375"/>
              </a:spcBef>
              <a:spcAft>
                <a:spcPts val="0"/>
              </a:spcAft>
              <a:buClr>
                <a:srgbClr val="2E2925"/>
              </a:buClr>
              <a:buSzPts val="1350"/>
              <a:buFont typeface="Noto Sans Symbols"/>
              <a:buChar char="⮚"/>
              <a:defRPr b="0">
                <a:solidFill>
                  <a:srgbClr val="2E2925"/>
                </a:solidFill>
              </a:defRPr>
            </a:lvl4pPr>
            <a:lvl5pPr marL="2286000" lvl="4" indent="-314325" algn="l">
              <a:lnSpc>
                <a:spcPct val="90000"/>
              </a:lnSpc>
              <a:spcBef>
                <a:spcPts val="375"/>
              </a:spcBef>
              <a:spcAft>
                <a:spcPts val="0"/>
              </a:spcAft>
              <a:buClr>
                <a:srgbClr val="2E2925"/>
              </a:buClr>
              <a:buSzPts val="1350"/>
              <a:buFont typeface="Noto Sans Symbols"/>
              <a:buChar char="❖"/>
              <a:defRPr b="0">
                <a:solidFill>
                  <a:srgbClr val="2E2925"/>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8"/>
          <p:cNvSpPr txBox="1">
            <a:spLocks noGrp="1"/>
          </p:cNvSpPr>
          <p:nvPr>
            <p:ph type="sldNum" idx="12"/>
          </p:nvPr>
        </p:nvSpPr>
        <p:spPr>
          <a:xfrm>
            <a:off x="6845440" y="4856213"/>
            <a:ext cx="2057400" cy="1995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dk1"/>
                </a:solidFill>
                <a:latin typeface="Open Sans"/>
                <a:ea typeface="Open Sans"/>
                <a:cs typeface="Open Sans"/>
                <a:sym typeface="Open Sans"/>
              </a:defRPr>
            </a:lvl1pPr>
            <a:lvl2pPr marL="0" lvl="1" indent="0" algn="r">
              <a:spcBef>
                <a:spcPts val="0"/>
              </a:spcBef>
              <a:buNone/>
              <a:defRPr sz="900" b="0" i="0" u="none" strike="noStrike" cap="none">
                <a:solidFill>
                  <a:schemeClr val="dk1"/>
                </a:solidFill>
                <a:latin typeface="Open Sans"/>
                <a:ea typeface="Open Sans"/>
                <a:cs typeface="Open Sans"/>
                <a:sym typeface="Open Sans"/>
              </a:defRPr>
            </a:lvl2pPr>
            <a:lvl3pPr marL="0" lvl="2" indent="0" algn="r">
              <a:spcBef>
                <a:spcPts val="0"/>
              </a:spcBef>
              <a:buNone/>
              <a:defRPr sz="900" b="0" i="0" u="none" strike="noStrike" cap="none">
                <a:solidFill>
                  <a:schemeClr val="dk1"/>
                </a:solidFill>
                <a:latin typeface="Open Sans"/>
                <a:ea typeface="Open Sans"/>
                <a:cs typeface="Open Sans"/>
                <a:sym typeface="Open Sans"/>
              </a:defRPr>
            </a:lvl3pPr>
            <a:lvl4pPr marL="0" lvl="3" indent="0" algn="r">
              <a:spcBef>
                <a:spcPts val="0"/>
              </a:spcBef>
              <a:buNone/>
              <a:defRPr sz="900" b="0" i="0" u="none" strike="noStrike" cap="none">
                <a:solidFill>
                  <a:schemeClr val="dk1"/>
                </a:solidFill>
                <a:latin typeface="Open Sans"/>
                <a:ea typeface="Open Sans"/>
                <a:cs typeface="Open Sans"/>
                <a:sym typeface="Open Sans"/>
              </a:defRPr>
            </a:lvl4pPr>
            <a:lvl5pPr marL="0" lvl="4" indent="0" algn="r">
              <a:spcBef>
                <a:spcPts val="0"/>
              </a:spcBef>
              <a:buNone/>
              <a:defRPr sz="900" b="0" i="0" u="none" strike="noStrike" cap="none">
                <a:solidFill>
                  <a:schemeClr val="dk1"/>
                </a:solidFill>
                <a:latin typeface="Open Sans"/>
                <a:ea typeface="Open Sans"/>
                <a:cs typeface="Open Sans"/>
                <a:sym typeface="Open Sans"/>
              </a:defRPr>
            </a:lvl5pPr>
            <a:lvl6pPr marL="0" lvl="5" indent="0" algn="r">
              <a:spcBef>
                <a:spcPts val="0"/>
              </a:spcBef>
              <a:buNone/>
              <a:defRPr sz="900" b="0" i="0" u="none" strike="noStrike" cap="none">
                <a:solidFill>
                  <a:schemeClr val="dk1"/>
                </a:solidFill>
                <a:latin typeface="Open Sans"/>
                <a:ea typeface="Open Sans"/>
                <a:cs typeface="Open Sans"/>
                <a:sym typeface="Open Sans"/>
              </a:defRPr>
            </a:lvl6pPr>
            <a:lvl7pPr marL="0" lvl="6" indent="0" algn="r">
              <a:spcBef>
                <a:spcPts val="0"/>
              </a:spcBef>
              <a:buNone/>
              <a:defRPr sz="900" b="0" i="0" u="none" strike="noStrike" cap="none">
                <a:solidFill>
                  <a:schemeClr val="dk1"/>
                </a:solidFill>
                <a:latin typeface="Open Sans"/>
                <a:ea typeface="Open Sans"/>
                <a:cs typeface="Open Sans"/>
                <a:sym typeface="Open Sans"/>
              </a:defRPr>
            </a:lvl7pPr>
            <a:lvl8pPr marL="0" lvl="7" indent="0" algn="r">
              <a:spcBef>
                <a:spcPts val="0"/>
              </a:spcBef>
              <a:buNone/>
              <a:defRPr sz="900" b="0" i="0" u="none" strike="noStrike" cap="none">
                <a:solidFill>
                  <a:schemeClr val="dk1"/>
                </a:solidFill>
                <a:latin typeface="Open Sans"/>
                <a:ea typeface="Open Sans"/>
                <a:cs typeface="Open Sans"/>
                <a:sym typeface="Open Sans"/>
              </a:defRPr>
            </a:lvl8pPr>
            <a:lvl9pPr marL="0" lvl="8" indent="0" algn="r">
              <a:spcBef>
                <a:spcPts val="0"/>
              </a:spcBef>
              <a:buNone/>
              <a:defRPr sz="9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8"/>
          <p:cNvSpPr txBox="1">
            <a:spLocks noGrp="1"/>
          </p:cNvSpPr>
          <p:nvPr>
            <p:ph type="title"/>
          </p:nvPr>
        </p:nvSpPr>
        <p:spPr>
          <a:xfrm>
            <a:off x="1931158" y="390889"/>
            <a:ext cx="6971542" cy="47465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0099A7"/>
              </a:buClr>
              <a:buSzPts val="3200"/>
              <a:buFont typeface="Arial"/>
              <a:buNone/>
              <a:defRPr sz="3200" b="1" i="0">
                <a:solidFill>
                  <a:srgbClr val="0099A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Chart and Table">
  <p:cSld name="8_Chart and Table">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9"/>
          <p:cNvSpPr>
            <a:spLocks noGrp="1"/>
          </p:cNvSpPr>
          <p:nvPr>
            <p:ph type="chart" idx="2"/>
          </p:nvPr>
        </p:nvSpPr>
        <p:spPr>
          <a:xfrm>
            <a:off x="221065" y="1090949"/>
            <a:ext cx="4218772" cy="305366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1800"/>
              <a:buFont typeface="Arial"/>
              <a:buChar char="•"/>
              <a:defRPr sz="1800" b="1" i="0" u="none" strike="noStrike" cap="none">
                <a:solidFill>
                  <a:schemeClr val="lt1"/>
                </a:solidFill>
                <a:latin typeface="Open Sans"/>
                <a:ea typeface="Open Sans"/>
                <a:cs typeface="Open Sans"/>
                <a:sym typeface="Open Sans"/>
              </a:defRPr>
            </a:lvl1pPr>
            <a:lvl2pPr marR="0" lvl="1" algn="l" rtl="0">
              <a:lnSpc>
                <a:spcPct val="90000"/>
              </a:lnSpc>
              <a:spcBef>
                <a:spcPts val="375"/>
              </a:spcBef>
              <a:spcAft>
                <a:spcPts val="0"/>
              </a:spcAft>
              <a:buClr>
                <a:schemeClr val="lt1"/>
              </a:buClr>
              <a:buSzPts val="1650"/>
              <a:buFont typeface="Arial"/>
              <a:buChar char="•"/>
              <a:defRPr sz="1650" b="0" i="0" u="none" strike="noStrike" cap="none">
                <a:solidFill>
                  <a:schemeClr val="lt1"/>
                </a:solidFill>
                <a:latin typeface="Open Sans"/>
                <a:ea typeface="Open Sans"/>
                <a:cs typeface="Open Sans"/>
                <a:sym typeface="Open Sans"/>
              </a:defRPr>
            </a:lvl2pPr>
            <a:lvl3pPr marR="0" lvl="2"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Open Sans"/>
                <a:ea typeface="Open Sans"/>
                <a:cs typeface="Open Sans"/>
                <a:sym typeface="Open Sans"/>
              </a:defRPr>
            </a:lvl3pPr>
            <a:lvl4pPr marR="0" lvl="3"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Open Sans"/>
                <a:ea typeface="Open Sans"/>
                <a:cs typeface="Open Sans"/>
                <a:sym typeface="Open Sans"/>
              </a:defRPr>
            </a:lvl4pPr>
            <a:lvl5pPr marR="0" lvl="4"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Open Sans"/>
                <a:ea typeface="Open Sans"/>
                <a:cs typeface="Open Sans"/>
                <a:sym typeface="Open San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Google Shape;44;p9"/>
          <p:cNvSpPr txBox="1">
            <a:spLocks noGrp="1"/>
          </p:cNvSpPr>
          <p:nvPr>
            <p:ph type="sldNum" idx="12"/>
          </p:nvPr>
        </p:nvSpPr>
        <p:spPr>
          <a:xfrm>
            <a:off x="6845440" y="4856213"/>
            <a:ext cx="2057400" cy="1995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Open Sans"/>
                <a:ea typeface="Open Sans"/>
                <a:cs typeface="Open Sans"/>
                <a:sym typeface="Open Sans"/>
              </a:defRPr>
            </a:lvl1pPr>
            <a:lvl2pPr marL="0" lvl="1" indent="0" algn="r">
              <a:spcBef>
                <a:spcPts val="0"/>
              </a:spcBef>
              <a:buNone/>
              <a:defRPr sz="900" b="0" i="0" u="none" strike="noStrike" cap="none">
                <a:solidFill>
                  <a:schemeClr val="lt1"/>
                </a:solidFill>
                <a:latin typeface="Open Sans"/>
                <a:ea typeface="Open Sans"/>
                <a:cs typeface="Open Sans"/>
                <a:sym typeface="Open Sans"/>
              </a:defRPr>
            </a:lvl2pPr>
            <a:lvl3pPr marL="0" lvl="2" indent="0" algn="r">
              <a:spcBef>
                <a:spcPts val="0"/>
              </a:spcBef>
              <a:buNone/>
              <a:defRPr sz="900" b="0" i="0" u="none" strike="noStrike" cap="none">
                <a:solidFill>
                  <a:schemeClr val="lt1"/>
                </a:solidFill>
                <a:latin typeface="Open Sans"/>
                <a:ea typeface="Open Sans"/>
                <a:cs typeface="Open Sans"/>
                <a:sym typeface="Open Sans"/>
              </a:defRPr>
            </a:lvl3pPr>
            <a:lvl4pPr marL="0" lvl="3" indent="0" algn="r">
              <a:spcBef>
                <a:spcPts val="0"/>
              </a:spcBef>
              <a:buNone/>
              <a:defRPr sz="900" b="0" i="0" u="none" strike="noStrike" cap="none">
                <a:solidFill>
                  <a:schemeClr val="lt1"/>
                </a:solidFill>
                <a:latin typeface="Open Sans"/>
                <a:ea typeface="Open Sans"/>
                <a:cs typeface="Open Sans"/>
                <a:sym typeface="Open Sans"/>
              </a:defRPr>
            </a:lvl4pPr>
            <a:lvl5pPr marL="0" lvl="4" indent="0" algn="r">
              <a:spcBef>
                <a:spcPts val="0"/>
              </a:spcBef>
              <a:buNone/>
              <a:defRPr sz="900" b="0" i="0" u="none" strike="noStrike" cap="none">
                <a:solidFill>
                  <a:schemeClr val="lt1"/>
                </a:solidFill>
                <a:latin typeface="Open Sans"/>
                <a:ea typeface="Open Sans"/>
                <a:cs typeface="Open Sans"/>
                <a:sym typeface="Open Sans"/>
              </a:defRPr>
            </a:lvl5pPr>
            <a:lvl6pPr marL="0" lvl="5" indent="0" algn="r">
              <a:spcBef>
                <a:spcPts val="0"/>
              </a:spcBef>
              <a:buNone/>
              <a:defRPr sz="900" b="0" i="0" u="none" strike="noStrike" cap="none">
                <a:solidFill>
                  <a:schemeClr val="lt1"/>
                </a:solidFill>
                <a:latin typeface="Open Sans"/>
                <a:ea typeface="Open Sans"/>
                <a:cs typeface="Open Sans"/>
                <a:sym typeface="Open Sans"/>
              </a:defRPr>
            </a:lvl6pPr>
            <a:lvl7pPr marL="0" lvl="6" indent="0" algn="r">
              <a:spcBef>
                <a:spcPts val="0"/>
              </a:spcBef>
              <a:buNone/>
              <a:defRPr sz="900" b="0" i="0" u="none" strike="noStrike" cap="none">
                <a:solidFill>
                  <a:schemeClr val="lt1"/>
                </a:solidFill>
                <a:latin typeface="Open Sans"/>
                <a:ea typeface="Open Sans"/>
                <a:cs typeface="Open Sans"/>
                <a:sym typeface="Open Sans"/>
              </a:defRPr>
            </a:lvl7pPr>
            <a:lvl8pPr marL="0" lvl="7" indent="0" algn="r">
              <a:spcBef>
                <a:spcPts val="0"/>
              </a:spcBef>
              <a:buNone/>
              <a:defRPr sz="900" b="0" i="0" u="none" strike="noStrike" cap="none">
                <a:solidFill>
                  <a:schemeClr val="lt1"/>
                </a:solidFill>
                <a:latin typeface="Open Sans"/>
                <a:ea typeface="Open Sans"/>
                <a:cs typeface="Open Sans"/>
                <a:sym typeface="Open Sans"/>
              </a:defRPr>
            </a:lvl8pPr>
            <a:lvl9pPr marL="0" lvl="8" indent="0" algn="r">
              <a:spcBef>
                <a:spcPts val="0"/>
              </a:spcBef>
              <a:buNone/>
              <a:defRPr sz="9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Two Column Content">
  <p:cSld name="9_Two Column Content">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688006" y="1235121"/>
            <a:ext cx="4214694" cy="3458321"/>
          </a:xfrm>
          <a:prstGeom prst="rect">
            <a:avLst/>
          </a:prstGeom>
          <a:solidFill>
            <a:schemeClr val="lt1">
              <a:alpha val="0"/>
            </a:schemeClr>
          </a:solidFill>
          <a:ln w="127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lt1"/>
              </a:buClr>
              <a:buSzPts val="1800"/>
              <a:buChar char="•"/>
              <a:defRPr b="0">
                <a:solidFill>
                  <a:schemeClr val="lt1"/>
                </a:solidFill>
              </a:defRPr>
            </a:lvl1pPr>
            <a:lvl2pPr marL="914400" lvl="1" indent="-333375" algn="l">
              <a:lnSpc>
                <a:spcPct val="90000"/>
              </a:lnSpc>
              <a:spcBef>
                <a:spcPts val="375"/>
              </a:spcBef>
              <a:spcAft>
                <a:spcPts val="0"/>
              </a:spcAft>
              <a:buClr>
                <a:schemeClr val="lt1"/>
              </a:buClr>
              <a:buSzPts val="1650"/>
              <a:buFont typeface="Courier New"/>
              <a:buChar char="o"/>
              <a:defRPr b="0">
                <a:solidFill>
                  <a:schemeClr val="lt1"/>
                </a:solidFill>
              </a:defRPr>
            </a:lvl2pPr>
            <a:lvl3pPr marL="1371600" lvl="2" indent="-323850" algn="l">
              <a:lnSpc>
                <a:spcPct val="90000"/>
              </a:lnSpc>
              <a:spcBef>
                <a:spcPts val="375"/>
              </a:spcBef>
              <a:spcAft>
                <a:spcPts val="0"/>
              </a:spcAft>
              <a:buClr>
                <a:schemeClr val="lt1"/>
              </a:buClr>
              <a:buSzPts val="1500"/>
              <a:buFont typeface="Noto Sans Symbols"/>
              <a:buChar char="▪"/>
              <a:defRPr b="0">
                <a:solidFill>
                  <a:schemeClr val="lt1"/>
                </a:solidFill>
              </a:defRPr>
            </a:lvl3pPr>
            <a:lvl4pPr marL="1828800" lvl="3" indent="-314325" algn="l">
              <a:lnSpc>
                <a:spcPct val="90000"/>
              </a:lnSpc>
              <a:spcBef>
                <a:spcPts val="375"/>
              </a:spcBef>
              <a:spcAft>
                <a:spcPts val="0"/>
              </a:spcAft>
              <a:buClr>
                <a:schemeClr val="lt1"/>
              </a:buClr>
              <a:buSzPts val="1350"/>
              <a:buFont typeface="Noto Sans Symbols"/>
              <a:buChar char="⮚"/>
              <a:defRPr b="0">
                <a:solidFill>
                  <a:schemeClr val="lt1"/>
                </a:solidFill>
              </a:defRPr>
            </a:lvl4pPr>
            <a:lvl5pPr marL="2286000" lvl="4" indent="-314325" algn="l">
              <a:lnSpc>
                <a:spcPct val="90000"/>
              </a:lnSpc>
              <a:spcBef>
                <a:spcPts val="375"/>
              </a:spcBef>
              <a:spcAft>
                <a:spcPts val="0"/>
              </a:spcAft>
              <a:buClr>
                <a:schemeClr val="lt1"/>
              </a:buClr>
              <a:buSzPts val="1350"/>
              <a:buFont typeface="Noto Sans Symbols"/>
              <a:buChar char="❖"/>
              <a:defRPr b="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10"/>
          <p:cNvSpPr>
            <a:spLocks noGrp="1"/>
          </p:cNvSpPr>
          <p:nvPr>
            <p:ph type="pic" idx="2"/>
          </p:nvPr>
        </p:nvSpPr>
        <p:spPr>
          <a:xfrm>
            <a:off x="221065" y="1235122"/>
            <a:ext cx="4234928" cy="3458322"/>
          </a:xfrm>
          <a:prstGeom prst="rect">
            <a:avLst/>
          </a:prstGeom>
          <a:solidFill>
            <a:schemeClr val="lt1">
              <a:alpha val="0"/>
            </a:schemeClr>
          </a:solidFill>
          <a:ln w="127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1pPr>
            <a:lvl2pPr marR="0" lvl="1" algn="l" rtl="0">
              <a:lnSpc>
                <a:spcPct val="90000"/>
              </a:lnSpc>
              <a:spcBef>
                <a:spcPts val="375"/>
              </a:spcBef>
              <a:spcAft>
                <a:spcPts val="0"/>
              </a:spcAft>
              <a:buClr>
                <a:schemeClr val="lt1"/>
              </a:buClr>
              <a:buSzPts val="1650"/>
              <a:buFont typeface="Arial"/>
              <a:buChar char="•"/>
              <a:defRPr sz="1650" b="0" i="0" u="none" strike="noStrike" cap="none">
                <a:solidFill>
                  <a:schemeClr val="lt1"/>
                </a:solidFill>
                <a:latin typeface="Open Sans"/>
                <a:ea typeface="Open Sans"/>
                <a:cs typeface="Open Sans"/>
                <a:sym typeface="Open Sans"/>
              </a:defRPr>
            </a:lvl2pPr>
            <a:lvl3pPr marR="0" lvl="2"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Open Sans"/>
                <a:ea typeface="Open Sans"/>
                <a:cs typeface="Open Sans"/>
                <a:sym typeface="Open Sans"/>
              </a:defRPr>
            </a:lvl3pPr>
            <a:lvl4pPr marR="0" lvl="3"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Open Sans"/>
                <a:ea typeface="Open Sans"/>
                <a:cs typeface="Open Sans"/>
                <a:sym typeface="Open Sans"/>
              </a:defRPr>
            </a:lvl4pPr>
            <a:lvl5pPr marR="0" lvl="4"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Open Sans"/>
                <a:ea typeface="Open Sans"/>
                <a:cs typeface="Open Sans"/>
                <a:sym typeface="Open San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8" name="Google Shape;48;p10"/>
          <p:cNvSpPr txBox="1">
            <a:spLocks noGrp="1"/>
          </p:cNvSpPr>
          <p:nvPr>
            <p:ph type="sldNum" idx="12"/>
          </p:nvPr>
        </p:nvSpPr>
        <p:spPr>
          <a:xfrm>
            <a:off x="6845440" y="4856213"/>
            <a:ext cx="2057400" cy="1995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Open Sans"/>
                <a:ea typeface="Open Sans"/>
                <a:cs typeface="Open Sans"/>
                <a:sym typeface="Open Sans"/>
              </a:defRPr>
            </a:lvl1pPr>
            <a:lvl2pPr marL="0" lvl="1" indent="0" algn="r">
              <a:spcBef>
                <a:spcPts val="0"/>
              </a:spcBef>
              <a:buNone/>
              <a:defRPr sz="900" b="0" i="0" u="none" strike="noStrike" cap="none">
                <a:solidFill>
                  <a:schemeClr val="lt1"/>
                </a:solidFill>
                <a:latin typeface="Open Sans"/>
                <a:ea typeface="Open Sans"/>
                <a:cs typeface="Open Sans"/>
                <a:sym typeface="Open Sans"/>
              </a:defRPr>
            </a:lvl2pPr>
            <a:lvl3pPr marL="0" lvl="2" indent="0" algn="r">
              <a:spcBef>
                <a:spcPts val="0"/>
              </a:spcBef>
              <a:buNone/>
              <a:defRPr sz="900" b="0" i="0" u="none" strike="noStrike" cap="none">
                <a:solidFill>
                  <a:schemeClr val="lt1"/>
                </a:solidFill>
                <a:latin typeface="Open Sans"/>
                <a:ea typeface="Open Sans"/>
                <a:cs typeface="Open Sans"/>
                <a:sym typeface="Open Sans"/>
              </a:defRPr>
            </a:lvl3pPr>
            <a:lvl4pPr marL="0" lvl="3" indent="0" algn="r">
              <a:spcBef>
                <a:spcPts val="0"/>
              </a:spcBef>
              <a:buNone/>
              <a:defRPr sz="900" b="0" i="0" u="none" strike="noStrike" cap="none">
                <a:solidFill>
                  <a:schemeClr val="lt1"/>
                </a:solidFill>
                <a:latin typeface="Open Sans"/>
                <a:ea typeface="Open Sans"/>
                <a:cs typeface="Open Sans"/>
                <a:sym typeface="Open Sans"/>
              </a:defRPr>
            </a:lvl4pPr>
            <a:lvl5pPr marL="0" lvl="4" indent="0" algn="r">
              <a:spcBef>
                <a:spcPts val="0"/>
              </a:spcBef>
              <a:buNone/>
              <a:defRPr sz="900" b="0" i="0" u="none" strike="noStrike" cap="none">
                <a:solidFill>
                  <a:schemeClr val="lt1"/>
                </a:solidFill>
                <a:latin typeface="Open Sans"/>
                <a:ea typeface="Open Sans"/>
                <a:cs typeface="Open Sans"/>
                <a:sym typeface="Open Sans"/>
              </a:defRPr>
            </a:lvl5pPr>
            <a:lvl6pPr marL="0" lvl="5" indent="0" algn="r">
              <a:spcBef>
                <a:spcPts val="0"/>
              </a:spcBef>
              <a:buNone/>
              <a:defRPr sz="900" b="0" i="0" u="none" strike="noStrike" cap="none">
                <a:solidFill>
                  <a:schemeClr val="lt1"/>
                </a:solidFill>
                <a:latin typeface="Open Sans"/>
                <a:ea typeface="Open Sans"/>
                <a:cs typeface="Open Sans"/>
                <a:sym typeface="Open Sans"/>
              </a:defRPr>
            </a:lvl6pPr>
            <a:lvl7pPr marL="0" lvl="6" indent="0" algn="r">
              <a:spcBef>
                <a:spcPts val="0"/>
              </a:spcBef>
              <a:buNone/>
              <a:defRPr sz="900" b="0" i="0" u="none" strike="noStrike" cap="none">
                <a:solidFill>
                  <a:schemeClr val="lt1"/>
                </a:solidFill>
                <a:latin typeface="Open Sans"/>
                <a:ea typeface="Open Sans"/>
                <a:cs typeface="Open Sans"/>
                <a:sym typeface="Open Sans"/>
              </a:defRPr>
            </a:lvl7pPr>
            <a:lvl8pPr marL="0" lvl="7" indent="0" algn="r">
              <a:spcBef>
                <a:spcPts val="0"/>
              </a:spcBef>
              <a:buNone/>
              <a:defRPr sz="900" b="0" i="0" u="none" strike="noStrike" cap="none">
                <a:solidFill>
                  <a:schemeClr val="lt1"/>
                </a:solidFill>
                <a:latin typeface="Open Sans"/>
                <a:ea typeface="Open Sans"/>
                <a:cs typeface="Open Sans"/>
                <a:sym typeface="Open Sans"/>
              </a:defRPr>
            </a:lvl8pPr>
            <a:lvl9pPr marL="0" lvl="8" indent="0" algn="r">
              <a:spcBef>
                <a:spcPts val="0"/>
              </a:spcBef>
              <a:buNone/>
              <a:defRPr sz="9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10"/>
          <p:cNvSpPr txBox="1"/>
          <p:nvPr/>
        </p:nvSpPr>
        <p:spPr>
          <a:xfrm>
            <a:off x="221065" y="450057"/>
            <a:ext cx="8681635" cy="4725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EE7421"/>
              </a:buClr>
              <a:buSzPts val="3200"/>
              <a:buFont typeface="Arial"/>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21064" y="274321"/>
            <a:ext cx="8681776" cy="99417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3300"/>
              <a:buFont typeface="Open Sans"/>
              <a:buNone/>
              <a:defRPr sz="33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21064" y="1369219"/>
            <a:ext cx="8681776" cy="3263504"/>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750"/>
              </a:spcBef>
              <a:spcAft>
                <a:spcPts val="0"/>
              </a:spcAft>
              <a:buClr>
                <a:schemeClr val="lt1"/>
              </a:buClr>
              <a:buSzPts val="1800"/>
              <a:buFont typeface="Arial"/>
              <a:buChar char="•"/>
              <a:defRPr sz="1800" b="1" i="0" u="none" strike="noStrike" cap="none">
                <a:solidFill>
                  <a:schemeClr val="lt1"/>
                </a:solidFill>
                <a:latin typeface="Open Sans"/>
                <a:ea typeface="Open Sans"/>
                <a:cs typeface="Open Sans"/>
                <a:sym typeface="Open Sans"/>
              </a:defRPr>
            </a:lvl1pPr>
            <a:lvl2pPr marL="914400" marR="0" lvl="1" indent="-333375" algn="l" rtl="0">
              <a:lnSpc>
                <a:spcPct val="90000"/>
              </a:lnSpc>
              <a:spcBef>
                <a:spcPts val="375"/>
              </a:spcBef>
              <a:spcAft>
                <a:spcPts val="0"/>
              </a:spcAft>
              <a:buClr>
                <a:schemeClr val="lt1"/>
              </a:buClr>
              <a:buSzPts val="1650"/>
              <a:buFont typeface="Arial"/>
              <a:buChar char="•"/>
              <a:defRPr sz="1650" b="0" i="0" u="none" strike="noStrike" cap="none">
                <a:solidFill>
                  <a:schemeClr val="lt1"/>
                </a:solidFill>
                <a:latin typeface="Open Sans"/>
                <a:ea typeface="Open Sans"/>
                <a:cs typeface="Open Sans"/>
                <a:sym typeface="Open Sans"/>
              </a:defRPr>
            </a:lvl2pPr>
            <a:lvl3pPr marL="1371600" marR="0" lvl="2"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Open Sans"/>
                <a:ea typeface="Open Sans"/>
                <a:cs typeface="Open Sans"/>
                <a:sym typeface="Open Sans"/>
              </a:defRPr>
            </a:lvl3pPr>
            <a:lvl4pPr marL="1828800" marR="0" lvl="3"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Open Sans"/>
                <a:ea typeface="Open Sans"/>
                <a:cs typeface="Open Sans"/>
                <a:sym typeface="Open Sans"/>
              </a:defRPr>
            </a:lvl4pPr>
            <a:lvl5pPr marL="2286000" marR="0" lvl="4"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Open Sans"/>
                <a:ea typeface="Open Sans"/>
                <a:cs typeface="Open Sans"/>
                <a:sym typeface="Open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845440" y="4804755"/>
            <a:ext cx="2057400" cy="19950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2E2925"/>
                </a:solidFill>
                <a:latin typeface="Open Sans"/>
                <a:ea typeface="Open Sans"/>
                <a:cs typeface="Open Sans"/>
                <a:sym typeface="Open Sans"/>
              </a:defRPr>
            </a:lvl1pPr>
            <a:lvl2pPr marL="0" marR="0" lvl="1" indent="0" algn="r" rtl="0">
              <a:spcBef>
                <a:spcPts val="0"/>
              </a:spcBef>
              <a:buNone/>
              <a:defRPr sz="900" b="0" i="0" u="none" strike="noStrike" cap="none">
                <a:solidFill>
                  <a:srgbClr val="2E2925"/>
                </a:solidFill>
                <a:latin typeface="Open Sans"/>
                <a:ea typeface="Open Sans"/>
                <a:cs typeface="Open Sans"/>
                <a:sym typeface="Open Sans"/>
              </a:defRPr>
            </a:lvl2pPr>
            <a:lvl3pPr marL="0" marR="0" lvl="2" indent="0" algn="r" rtl="0">
              <a:spcBef>
                <a:spcPts val="0"/>
              </a:spcBef>
              <a:buNone/>
              <a:defRPr sz="900" b="0" i="0" u="none" strike="noStrike" cap="none">
                <a:solidFill>
                  <a:srgbClr val="2E2925"/>
                </a:solidFill>
                <a:latin typeface="Open Sans"/>
                <a:ea typeface="Open Sans"/>
                <a:cs typeface="Open Sans"/>
                <a:sym typeface="Open Sans"/>
              </a:defRPr>
            </a:lvl3pPr>
            <a:lvl4pPr marL="0" marR="0" lvl="3" indent="0" algn="r" rtl="0">
              <a:spcBef>
                <a:spcPts val="0"/>
              </a:spcBef>
              <a:buNone/>
              <a:defRPr sz="900" b="0" i="0" u="none" strike="noStrike" cap="none">
                <a:solidFill>
                  <a:srgbClr val="2E2925"/>
                </a:solidFill>
                <a:latin typeface="Open Sans"/>
                <a:ea typeface="Open Sans"/>
                <a:cs typeface="Open Sans"/>
                <a:sym typeface="Open Sans"/>
              </a:defRPr>
            </a:lvl4pPr>
            <a:lvl5pPr marL="0" marR="0" lvl="4" indent="0" algn="r" rtl="0">
              <a:spcBef>
                <a:spcPts val="0"/>
              </a:spcBef>
              <a:buNone/>
              <a:defRPr sz="900" b="0" i="0" u="none" strike="noStrike" cap="none">
                <a:solidFill>
                  <a:srgbClr val="2E2925"/>
                </a:solidFill>
                <a:latin typeface="Open Sans"/>
                <a:ea typeface="Open Sans"/>
                <a:cs typeface="Open Sans"/>
                <a:sym typeface="Open Sans"/>
              </a:defRPr>
            </a:lvl5pPr>
            <a:lvl6pPr marL="0" marR="0" lvl="5" indent="0" algn="r" rtl="0">
              <a:spcBef>
                <a:spcPts val="0"/>
              </a:spcBef>
              <a:buNone/>
              <a:defRPr sz="900" b="0" i="0" u="none" strike="noStrike" cap="none">
                <a:solidFill>
                  <a:srgbClr val="2E2925"/>
                </a:solidFill>
                <a:latin typeface="Open Sans"/>
                <a:ea typeface="Open Sans"/>
                <a:cs typeface="Open Sans"/>
                <a:sym typeface="Open Sans"/>
              </a:defRPr>
            </a:lvl6pPr>
            <a:lvl7pPr marL="0" marR="0" lvl="6" indent="0" algn="r" rtl="0">
              <a:spcBef>
                <a:spcPts val="0"/>
              </a:spcBef>
              <a:buNone/>
              <a:defRPr sz="900" b="0" i="0" u="none" strike="noStrike" cap="none">
                <a:solidFill>
                  <a:srgbClr val="2E2925"/>
                </a:solidFill>
                <a:latin typeface="Open Sans"/>
                <a:ea typeface="Open Sans"/>
                <a:cs typeface="Open Sans"/>
                <a:sym typeface="Open Sans"/>
              </a:defRPr>
            </a:lvl7pPr>
            <a:lvl8pPr marL="0" marR="0" lvl="7" indent="0" algn="r" rtl="0">
              <a:spcBef>
                <a:spcPts val="0"/>
              </a:spcBef>
              <a:buNone/>
              <a:defRPr sz="900" b="0" i="0" u="none" strike="noStrike" cap="none">
                <a:solidFill>
                  <a:srgbClr val="2E2925"/>
                </a:solidFill>
                <a:latin typeface="Open Sans"/>
                <a:ea typeface="Open Sans"/>
                <a:cs typeface="Open Sans"/>
                <a:sym typeface="Open Sans"/>
              </a:defRPr>
            </a:lvl8pPr>
            <a:lvl9pPr marL="0" marR="0" lvl="8" indent="0" algn="r" rtl="0">
              <a:spcBef>
                <a:spcPts val="0"/>
              </a:spcBef>
              <a:buNone/>
              <a:defRPr sz="900" b="0" i="0" u="none" strike="noStrike" cap="none">
                <a:solidFill>
                  <a:srgbClr val="2E292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file/d/1IJQi6wWr1E7GGfFAOd9jPVU2Tj-rUJUt/view?usp=sharin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IJQi6wWr1E7GGfFAOd9jPVU2Tj-rUJUt/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hyperlink" Target="http://www.youtube.com/watch?v=rbfC3ewHKh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docs.google.com/presentation/d/12hItcoogPxgEIeVg4YeXoBAajyHgiVGGqSBQQNtPR5M/edit?usp=sharing" TargetMode="External"/><Relationship Id="rId5" Type="http://schemas.openxmlformats.org/officeDocument/2006/relationships/hyperlink" Target="https://missdietz11.weebly.com/uploads/2/5/8/6/25867268/food_truck_project.pdf" TargetMode="External"/><Relationship Id="rId4" Type="http://schemas.openxmlformats.org/officeDocument/2006/relationships/hyperlink" Target="https://docs.google.com/document/d/1i1U9IoLcepeRQ5jpJZ3n7JowxgCmVz9zRW3sMbbMYgE/edit?usp=shari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quizizz.com/" TargetMode="External"/><Relationship Id="rId7" Type="http://schemas.openxmlformats.org/officeDocument/2006/relationships/hyperlink" Target="https://quizlet.co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hyperlink" Target="https://kahoot.com/"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hyperlink" Target="https://www.breakoutedu.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anva.com/design/DADjrokbRjQ/DqwXAMAkyWLbLFF9xk4rIw/view?utm_content=DADjrokbRjQ&amp;utm_campaign=designshare&amp;utm_medium=link&amp;utm_source=sharebutton&amp;mode=preview" TargetMode="External"/><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s://www.canva.com/design/DAEe1RIidKQ/EzVacDFuTdX6WFHaSb9C9w/view?utm_content=DAEe1RIidKQ&amp;utm_campaign=designshare&amp;utm_medium=link&amp;utm_source=sharebutton&amp;mode=preview" TargetMode="External"/><Relationship Id="rId4" Type="http://schemas.openxmlformats.org/officeDocument/2006/relationships/hyperlink" Target="https://www.canva.com/design/DADshnNtd64/vFlfLtBN-PAJO6CKYDO2Dw/view?utm_content=DADshnNtd64&amp;utm_campaign=designshare&amp;utm_medium=link&amp;utm_source=sharebutton&amp;mode=preview"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oYPiF7EGMNc"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rLR7ce8e7ihLt2huz2zcX6GDYLOl0HiO/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drive.google.com/file/d/1rLR7ce8e7ihLt2huz2zcX6GDYLOl0HiO/view?usp=sha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drive.google.com/file/d/1rLR7ce8e7ihLt2huz2zcX6GDYLOl0HiO/view?usp=sharing"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body" idx="4294967295"/>
          </p:nvPr>
        </p:nvSpPr>
        <p:spPr>
          <a:xfrm>
            <a:off x="448887" y="1526289"/>
            <a:ext cx="8213100" cy="3366600"/>
          </a:xfrm>
          <a:prstGeom prst="rect">
            <a:avLst/>
          </a:prstGeom>
          <a:noFill/>
          <a:ln>
            <a:noFill/>
          </a:ln>
        </p:spPr>
        <p:txBody>
          <a:bodyPr spcFirstLastPara="1" wrap="square" lIns="91425" tIns="45700" rIns="91425" bIns="45700" anchor="t" anchorCtr="0">
            <a:normAutofit/>
          </a:bodyPr>
          <a:lstStyle/>
          <a:p>
            <a:pPr marL="0" lvl="0" indent="0" algn="l" rtl="0">
              <a:spcBef>
                <a:spcPts val="750"/>
              </a:spcBef>
              <a:spcAft>
                <a:spcPts val="0"/>
              </a:spcAft>
              <a:buNone/>
            </a:pPr>
            <a:r>
              <a:rPr lang="en-US" sz="2400" b="0">
                <a:solidFill>
                  <a:schemeClr val="dk1"/>
                </a:solidFill>
              </a:rPr>
              <a:t>Your mission, NCE Conference Attendee, should you decide to accept it, is to create an understanding of gamification and game-based learning. As always, should you or any of the other attendees be caught increasing student engagement or learning through gamification the NCE Conference presenter will disavow any knowledge of your newly acquired tools. </a:t>
            </a:r>
            <a:endParaRPr sz="2400" b="0">
              <a:solidFill>
                <a:schemeClr val="dk1"/>
              </a:solidFill>
            </a:endParaRPr>
          </a:p>
          <a:p>
            <a:pPr marL="0" lvl="0" indent="0" algn="l" rtl="0">
              <a:spcBef>
                <a:spcPts val="750"/>
              </a:spcBef>
              <a:spcAft>
                <a:spcPts val="0"/>
              </a:spcAft>
              <a:buNone/>
            </a:pPr>
            <a:r>
              <a:rPr lang="en-US" sz="2400" b="0">
                <a:solidFill>
                  <a:schemeClr val="dk1"/>
                </a:solidFill>
              </a:rPr>
              <a:t>This message will disappear in five seconds. </a:t>
            </a:r>
            <a:endParaRPr sz="2400" b="0">
              <a:solidFill>
                <a:schemeClr val="dk1"/>
              </a:solidFill>
            </a:endParaRPr>
          </a:p>
          <a:p>
            <a:pPr marL="0" lvl="0" indent="0" algn="l" rtl="0">
              <a:spcBef>
                <a:spcPts val="750"/>
              </a:spcBef>
              <a:spcAft>
                <a:spcPts val="0"/>
              </a:spcAft>
              <a:buNone/>
            </a:pPr>
            <a:r>
              <a:rPr lang="en-US" sz="2400" b="0">
                <a:solidFill>
                  <a:schemeClr val="dk1"/>
                </a:solidFill>
              </a:rPr>
              <a:t>Good luck, NCE Conference Attendee!</a:t>
            </a:r>
            <a:endParaRPr sz="2400" b="0">
              <a:solidFill>
                <a:schemeClr val="dk1"/>
              </a:solidFill>
            </a:endParaRPr>
          </a:p>
        </p:txBody>
      </p:sp>
      <p:sp>
        <p:nvSpPr>
          <p:cNvPr id="60" name="Google Shape;60;p14"/>
          <p:cNvSpPr txBox="1">
            <a:spLocks noGrp="1"/>
          </p:cNvSpPr>
          <p:nvPr>
            <p:ph type="title"/>
          </p:nvPr>
        </p:nvSpPr>
        <p:spPr>
          <a:xfrm>
            <a:off x="221065" y="302275"/>
            <a:ext cx="8681700" cy="598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Arial"/>
              <a:buNone/>
            </a:pPr>
            <a:r>
              <a:rPr lang="en-US"/>
              <a:t>SESSION MISSION: IMPOSSIBLE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body" idx="1"/>
          </p:nvPr>
        </p:nvSpPr>
        <p:spPr>
          <a:xfrm>
            <a:off x="221075" y="1457101"/>
            <a:ext cx="8681700" cy="368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en-US" sz="2400"/>
              <a:t>Learning Objective: Identify three answers related to a specific category. </a:t>
            </a:r>
            <a:endParaRPr sz="2400"/>
          </a:p>
          <a:p>
            <a:pPr marL="0" lvl="0" indent="0" algn="l" rtl="0">
              <a:lnSpc>
                <a:spcPct val="100000"/>
              </a:lnSpc>
              <a:spcBef>
                <a:spcPts val="0"/>
              </a:spcBef>
              <a:spcAft>
                <a:spcPts val="0"/>
              </a:spcAft>
              <a:buClr>
                <a:schemeClr val="dk1"/>
              </a:buClr>
              <a:buSzPts val="1100"/>
              <a:buNone/>
            </a:pPr>
            <a:endParaRPr sz="2400"/>
          </a:p>
          <a:p>
            <a:pPr marL="0" lvl="0" indent="0" algn="l" rtl="0">
              <a:lnSpc>
                <a:spcPct val="100000"/>
              </a:lnSpc>
              <a:spcBef>
                <a:spcPts val="0"/>
              </a:spcBef>
              <a:spcAft>
                <a:spcPts val="0"/>
              </a:spcAft>
              <a:buClr>
                <a:schemeClr val="dk1"/>
              </a:buClr>
              <a:buSzPts val="1100"/>
              <a:buNone/>
            </a:pPr>
            <a:r>
              <a:rPr lang="en-US" sz="2400" b="1" u="sng"/>
              <a:t>FCCLA 30 Second Rule</a:t>
            </a:r>
            <a:r>
              <a:rPr lang="en-US" sz="2400" b="1"/>
              <a:t> </a:t>
            </a:r>
            <a:r>
              <a:rPr lang="en-US" sz="2400" b="1" u="sng">
                <a:solidFill>
                  <a:srgbClr val="0099A7"/>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PDF</a:t>
            </a:r>
            <a:endParaRPr sz="2400" b="1">
              <a:solidFill>
                <a:srgbClr val="0099A7"/>
              </a:solidFill>
            </a:endParaRPr>
          </a:p>
          <a:p>
            <a:pPr marL="457200" lvl="0" indent="-381000" algn="l" rtl="0">
              <a:lnSpc>
                <a:spcPct val="100000"/>
              </a:lnSpc>
              <a:spcBef>
                <a:spcPts val="0"/>
              </a:spcBef>
              <a:spcAft>
                <a:spcPts val="0"/>
              </a:spcAft>
              <a:buSzPts val="2400"/>
              <a:buChar char="•"/>
            </a:pPr>
            <a:r>
              <a:rPr lang="en-US" sz="2400"/>
              <a:t>Learning Objective: Review and learn about FCCLA. </a:t>
            </a:r>
            <a:endParaRPr sz="2400"/>
          </a:p>
          <a:p>
            <a:pPr marL="457200" lvl="0" indent="-381000" algn="l" rtl="0">
              <a:lnSpc>
                <a:spcPct val="100000"/>
              </a:lnSpc>
              <a:spcBef>
                <a:spcPts val="0"/>
              </a:spcBef>
              <a:spcAft>
                <a:spcPts val="0"/>
              </a:spcAft>
              <a:buSzPts val="2400"/>
              <a:buChar char="•"/>
            </a:pPr>
            <a:r>
              <a:rPr lang="en-US" sz="2400"/>
              <a:t>Game Objective: Earn the most points.</a:t>
            </a:r>
            <a:endParaRPr sz="2400"/>
          </a:p>
          <a:p>
            <a:pPr marL="457200" lvl="0" indent="-381000" algn="l" rtl="0">
              <a:lnSpc>
                <a:spcPct val="100000"/>
              </a:lnSpc>
              <a:spcBef>
                <a:spcPts val="0"/>
              </a:spcBef>
              <a:spcAft>
                <a:spcPts val="0"/>
              </a:spcAft>
              <a:buSzPts val="2400"/>
              <a:buChar char="•"/>
            </a:pPr>
            <a:r>
              <a:rPr lang="en-US" sz="2400"/>
              <a:t>Cost: Free, could purchase 30 second sand timers </a:t>
            </a:r>
            <a:endParaRPr sz="2400"/>
          </a:p>
          <a:p>
            <a:pPr marL="457200" lvl="0" indent="-381000" algn="l" rtl="0">
              <a:lnSpc>
                <a:spcPct val="100000"/>
              </a:lnSpc>
              <a:spcBef>
                <a:spcPts val="0"/>
              </a:spcBef>
              <a:spcAft>
                <a:spcPts val="0"/>
              </a:spcAft>
              <a:buSzPts val="2400"/>
              <a:buChar char="•"/>
            </a:pPr>
            <a:r>
              <a:rPr lang="en-US" sz="2400"/>
              <a:t>Preparation: Print cards double sided. Cut out cards. </a:t>
            </a:r>
            <a:endParaRPr sz="2400"/>
          </a:p>
          <a:p>
            <a:pPr marL="457200" lvl="0" indent="-381000" algn="l" rtl="0">
              <a:lnSpc>
                <a:spcPct val="100000"/>
              </a:lnSpc>
              <a:spcBef>
                <a:spcPts val="0"/>
              </a:spcBef>
              <a:spcAft>
                <a:spcPts val="0"/>
              </a:spcAft>
              <a:buSzPts val="2400"/>
              <a:buChar char="•"/>
            </a:pPr>
            <a:r>
              <a:rPr lang="en-US" sz="2400"/>
              <a:t>Summary of Game Play: Take turns providing correct answers to a specific category in less than 30 seconds.</a:t>
            </a:r>
            <a:endParaRPr sz="2400"/>
          </a:p>
        </p:txBody>
      </p:sp>
      <p:sp>
        <p:nvSpPr>
          <p:cNvPr id="127" name="Google Shape;127;p23"/>
          <p:cNvSpPr txBox="1">
            <a:spLocks noGrp="1"/>
          </p:cNvSpPr>
          <p:nvPr>
            <p:ph type="title"/>
          </p:nvPr>
        </p:nvSpPr>
        <p:spPr>
          <a:xfrm>
            <a:off x="221065" y="369948"/>
            <a:ext cx="8681700" cy="5085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34375"/>
              <a:buFont typeface="Arial"/>
              <a:buNone/>
            </a:pPr>
            <a:r>
              <a:rPr lang="en-US"/>
              <a:t>5 Second Rule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p:nvPr/>
        </p:nvSpPr>
        <p:spPr>
          <a:xfrm>
            <a:off x="225038" y="1665975"/>
            <a:ext cx="4623300" cy="29274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4"/>
          <p:cNvSpPr txBox="1">
            <a:spLocks noGrp="1"/>
          </p:cNvSpPr>
          <p:nvPr>
            <p:ph type="title"/>
          </p:nvPr>
        </p:nvSpPr>
        <p:spPr>
          <a:xfrm>
            <a:off x="221065" y="369948"/>
            <a:ext cx="8681635" cy="508539"/>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34375"/>
              <a:buFont typeface="Arial"/>
              <a:buNone/>
            </a:pPr>
            <a:r>
              <a:rPr lang="en-US"/>
              <a:t>FCCLA 30 Second Rule</a:t>
            </a:r>
            <a:r>
              <a:rPr lang="en-US">
                <a:solidFill>
                  <a:srgbClr val="0099A7"/>
                </a:solidFill>
              </a:rPr>
              <a:t> </a:t>
            </a:r>
            <a:r>
              <a:rPr lang="en-US" u="sng">
                <a:solidFill>
                  <a:srgbClr val="0099A7"/>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PDF</a:t>
            </a:r>
            <a:r>
              <a:rPr lang="en-US">
                <a:solidFill>
                  <a:srgbClr val="0099A7"/>
                </a:solidFill>
              </a:rPr>
              <a:t> </a:t>
            </a:r>
            <a:endParaRPr>
              <a:solidFill>
                <a:srgbClr val="0099A7"/>
              </a:solidFill>
            </a:endParaRPr>
          </a:p>
          <a:p>
            <a:pPr marL="0" lvl="0" indent="0" algn="ctr" rtl="0">
              <a:lnSpc>
                <a:spcPct val="90000"/>
              </a:lnSpc>
              <a:spcBef>
                <a:spcPts val="0"/>
              </a:spcBef>
              <a:spcAft>
                <a:spcPts val="0"/>
              </a:spcAft>
              <a:buClr>
                <a:schemeClr val="lt1"/>
              </a:buClr>
              <a:buSzPct val="100000"/>
              <a:buFont typeface="Arial"/>
              <a:buNone/>
            </a:pPr>
            <a:endParaRPr/>
          </a:p>
        </p:txBody>
      </p:sp>
      <p:sp>
        <p:nvSpPr>
          <p:cNvPr id="134" name="Google Shape;134;p24"/>
          <p:cNvSpPr/>
          <p:nvPr/>
        </p:nvSpPr>
        <p:spPr>
          <a:xfrm>
            <a:off x="717346" y="2042400"/>
            <a:ext cx="3638682" cy="990576"/>
          </a:xfrm>
          <a:prstGeom prst="flowChartTerminator">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latin typeface="Economica"/>
                <a:ea typeface="Economica"/>
                <a:cs typeface="Economica"/>
                <a:sym typeface="Economica"/>
              </a:rPr>
              <a:t>Name 3 reasons to join FCCLA. </a:t>
            </a:r>
            <a:endParaRPr sz="2000">
              <a:solidFill>
                <a:srgbClr val="FFFFFF"/>
              </a:solidFill>
              <a:latin typeface="Economica"/>
              <a:ea typeface="Economica"/>
              <a:cs typeface="Economica"/>
              <a:sym typeface="Economica"/>
            </a:endParaRPr>
          </a:p>
        </p:txBody>
      </p:sp>
      <p:sp>
        <p:nvSpPr>
          <p:cNvPr id="135" name="Google Shape;135;p24"/>
          <p:cNvSpPr txBox="1"/>
          <p:nvPr/>
        </p:nvSpPr>
        <p:spPr>
          <a:xfrm>
            <a:off x="717338" y="3326100"/>
            <a:ext cx="3638700" cy="990600"/>
          </a:xfrm>
          <a:prstGeom prst="rect">
            <a:avLst/>
          </a:prstGeom>
          <a:noFill/>
          <a:ln>
            <a:noFill/>
          </a:ln>
        </p:spPr>
        <p:txBody>
          <a:bodyPr spcFirstLastPara="1" wrap="square" lIns="45025" tIns="45025" rIns="45025" bIns="45025" anchor="t" anchorCtr="0">
            <a:noAutofit/>
          </a:bodyPr>
          <a:lstStyle/>
          <a:p>
            <a:pPr marL="0" lvl="0" indent="0" algn="ctr" rtl="0">
              <a:lnSpc>
                <a:spcPct val="115000"/>
              </a:lnSpc>
              <a:spcBef>
                <a:spcPts val="0"/>
              </a:spcBef>
              <a:spcAft>
                <a:spcPts val="0"/>
              </a:spcAft>
              <a:buNone/>
            </a:pPr>
            <a:r>
              <a:rPr lang="en-US" sz="1200">
                <a:solidFill>
                  <a:srgbClr val="595959"/>
                </a:solidFill>
                <a:latin typeface="Economica"/>
                <a:ea typeface="Economica"/>
                <a:cs typeface="Economica"/>
                <a:sym typeface="Economica"/>
              </a:rPr>
              <a:t>A few examples:  Travel - Meet New People - Participate in Competitive Events— Develop Life and Career Ready Skills - Explore Various Career Pathways - Scholarships - Develop Leadership Skills</a:t>
            </a:r>
            <a:endParaRPr sz="1200">
              <a:solidFill>
                <a:srgbClr val="595959"/>
              </a:solidFill>
              <a:latin typeface="Economica"/>
              <a:ea typeface="Economica"/>
              <a:cs typeface="Economica"/>
              <a:sym typeface="Economica"/>
            </a:endParaRPr>
          </a:p>
          <a:p>
            <a:pPr marL="0" lvl="0" indent="0" algn="ctr" rtl="0">
              <a:lnSpc>
                <a:spcPct val="115000"/>
              </a:lnSpc>
              <a:spcBef>
                <a:spcPts val="0"/>
              </a:spcBef>
              <a:spcAft>
                <a:spcPts val="0"/>
              </a:spcAft>
              <a:buNone/>
            </a:pPr>
            <a:endParaRPr sz="1200">
              <a:solidFill>
                <a:srgbClr val="595959"/>
              </a:solidFill>
              <a:latin typeface="Economica"/>
              <a:ea typeface="Economica"/>
              <a:cs typeface="Economica"/>
              <a:sym typeface="Economica"/>
            </a:endParaRPr>
          </a:p>
        </p:txBody>
      </p:sp>
      <p:pic>
        <p:nvPicPr>
          <p:cNvPr id="136" name="Google Shape;136;p24" descr="A 30 second timer bomb with a huge explosion at the end when the burning fuse reaches the bomb. &#10;✅SUBSCRIBE👉 https://bit.ly/30COX6E 👈 Just do it already😀&#10;&#10;Join my channel and get perks:&#10;🥇 Early Access To New Videos &#10;📛 Loyalty Badges &#10;🎁 Exclusive Emojis&#10;Join here 👉 https://www.youtube.com/channel/UCNzaFfNN0kMy8WmbE6lIw8g/join&#10;&#10;&#10;&#10;👉  Subscribe &amp; click bell 🔔 https://tinyurl.com/y5qwwjof&#10;&#10;This 30 second timer bomb is perfect for classrooms, breaks, homework studies, tests, games, etc...&#10;&#10;I hope you enjoy it!&#10;Let me know in the comments if this 30 second timer bomb video has been helpful.&#10;&#10;🔴 Subscribe &amp; click bell 🔔 https://tinyurl.com/y5qwwjof&#10;&#10;#30secondtimerbomb #30secondtimer #timerbomb" title="30 Second Timer BOMB 💣With Giant Bomb Explosion">
            <a:hlinkClick r:id="rId4"/>
          </p:cNvPr>
          <p:cNvPicPr preferRelativeResize="0"/>
          <p:nvPr/>
        </p:nvPicPr>
        <p:blipFill>
          <a:blip r:embed="rId5">
            <a:alphaModFix/>
          </a:blip>
          <a:stretch>
            <a:fillRect/>
          </a:stretch>
        </p:blipFill>
        <p:spPr>
          <a:xfrm>
            <a:off x="5015588" y="1665987"/>
            <a:ext cx="3903376" cy="29275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221065" y="1169964"/>
            <a:ext cx="8681700" cy="515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a:t>Gamification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6"/>
          <p:cNvPicPr preferRelativeResize="0"/>
          <p:nvPr/>
        </p:nvPicPr>
        <p:blipFill>
          <a:blip r:embed="rId3">
            <a:alphaModFix/>
          </a:blip>
          <a:stretch>
            <a:fillRect/>
          </a:stretch>
        </p:blipFill>
        <p:spPr>
          <a:xfrm>
            <a:off x="-189150" y="943900"/>
            <a:ext cx="5143500" cy="5143500"/>
          </a:xfrm>
          <a:prstGeom prst="rect">
            <a:avLst/>
          </a:prstGeom>
          <a:noFill/>
          <a:ln>
            <a:noFill/>
          </a:ln>
        </p:spPr>
      </p:pic>
      <p:sp>
        <p:nvSpPr>
          <p:cNvPr id="147" name="Google Shape;147;p26"/>
          <p:cNvSpPr txBox="1">
            <a:spLocks noGrp="1"/>
          </p:cNvSpPr>
          <p:nvPr>
            <p:ph type="body" idx="2"/>
          </p:nvPr>
        </p:nvSpPr>
        <p:spPr>
          <a:xfrm>
            <a:off x="4487600" y="1020125"/>
            <a:ext cx="4578900" cy="3536700"/>
          </a:xfrm>
          <a:prstGeom prst="rect">
            <a:avLst/>
          </a:prstGeom>
          <a:noFill/>
          <a:ln>
            <a:noFill/>
          </a:ln>
        </p:spPr>
        <p:txBody>
          <a:bodyPr spcFirstLastPara="1" wrap="square" lIns="91425" tIns="45700" rIns="91425" bIns="45700" anchor="t" anchorCtr="0">
            <a:noAutofit/>
          </a:bodyPr>
          <a:lstStyle/>
          <a:p>
            <a:pPr marL="171450" lvl="0" indent="-57150" algn="l" rtl="0">
              <a:lnSpc>
                <a:spcPct val="90000"/>
              </a:lnSpc>
              <a:spcBef>
                <a:spcPts val="0"/>
              </a:spcBef>
              <a:spcAft>
                <a:spcPts val="0"/>
              </a:spcAft>
              <a:buClr>
                <a:schemeClr val="dk1"/>
              </a:buClr>
              <a:buSzPts val="1100"/>
              <a:buNone/>
            </a:pPr>
            <a:r>
              <a:rPr lang="en-US" sz="2400"/>
              <a:t>Use individual or team challenges to demonstrate learning in a creative way.</a:t>
            </a:r>
            <a:endParaRPr sz="2400"/>
          </a:p>
          <a:p>
            <a:pPr marL="171450" lvl="0" indent="-57150" algn="l" rtl="0">
              <a:lnSpc>
                <a:spcPct val="90000"/>
              </a:lnSpc>
              <a:spcBef>
                <a:spcPts val="0"/>
              </a:spcBef>
              <a:spcAft>
                <a:spcPts val="0"/>
              </a:spcAft>
              <a:buClr>
                <a:schemeClr val="dk1"/>
              </a:buClr>
              <a:buSzPts val="1100"/>
              <a:buNone/>
            </a:pPr>
            <a:endParaRPr sz="2400"/>
          </a:p>
          <a:p>
            <a:pPr marL="114300" lvl="0" indent="0" algn="l" rtl="0">
              <a:lnSpc>
                <a:spcPct val="90000"/>
              </a:lnSpc>
              <a:spcBef>
                <a:spcPts val="0"/>
              </a:spcBef>
              <a:spcAft>
                <a:spcPts val="0"/>
              </a:spcAft>
              <a:buClr>
                <a:schemeClr val="dk1"/>
              </a:buClr>
              <a:buSzPts val="1100"/>
              <a:buNone/>
            </a:pPr>
            <a:r>
              <a:rPr lang="en-US" sz="2400"/>
              <a:t>FCS Ideas: </a:t>
            </a:r>
            <a:endParaRPr sz="2400"/>
          </a:p>
          <a:p>
            <a:pPr marL="457200" lvl="0" indent="-381000" algn="l" rtl="0">
              <a:lnSpc>
                <a:spcPct val="90000"/>
              </a:lnSpc>
              <a:spcBef>
                <a:spcPts val="0"/>
              </a:spcBef>
              <a:spcAft>
                <a:spcPts val="0"/>
              </a:spcAft>
              <a:buSzPts val="2400"/>
              <a:buChar char="•"/>
            </a:pPr>
            <a:r>
              <a:rPr lang="en-US" sz="2400"/>
              <a:t>Babysitting Toy Challenge </a:t>
            </a:r>
            <a:r>
              <a:rPr lang="en-US" sz="2400" u="sng">
                <a:solidFill>
                  <a:schemeClr val="hlink"/>
                </a:solidFill>
                <a:hlinkClick r:id="rId4"/>
              </a:rPr>
              <a:t>Doc</a:t>
            </a:r>
            <a:endParaRPr sz="2400"/>
          </a:p>
          <a:p>
            <a:pPr marL="457200" lvl="0" indent="-381000" algn="l" rtl="0">
              <a:lnSpc>
                <a:spcPct val="90000"/>
              </a:lnSpc>
              <a:spcBef>
                <a:spcPts val="0"/>
              </a:spcBef>
              <a:spcAft>
                <a:spcPts val="0"/>
              </a:spcAft>
              <a:buSzPts val="2400"/>
              <a:buChar char="•"/>
            </a:pPr>
            <a:r>
              <a:rPr lang="en-US" sz="2400"/>
              <a:t>Food Truck Mission </a:t>
            </a:r>
            <a:r>
              <a:rPr lang="en-US" sz="2400" u="sng">
                <a:solidFill>
                  <a:schemeClr val="hlink"/>
                </a:solidFill>
                <a:hlinkClick r:id="rId5"/>
              </a:rPr>
              <a:t>PDF</a:t>
            </a:r>
            <a:endParaRPr sz="2400"/>
          </a:p>
          <a:p>
            <a:pPr marL="457200" lvl="0" indent="-381000" algn="l" rtl="0">
              <a:lnSpc>
                <a:spcPct val="90000"/>
              </a:lnSpc>
              <a:spcBef>
                <a:spcPts val="0"/>
              </a:spcBef>
              <a:spcAft>
                <a:spcPts val="0"/>
              </a:spcAft>
              <a:buSzPts val="2400"/>
              <a:buChar char="•"/>
            </a:pPr>
            <a:r>
              <a:rPr lang="en-US" sz="2400"/>
              <a:t>Chopped Challenge </a:t>
            </a:r>
            <a:r>
              <a:rPr lang="en-US" sz="2400" u="sng">
                <a:solidFill>
                  <a:schemeClr val="hlink"/>
                </a:solidFill>
                <a:hlinkClick r:id="rId6"/>
              </a:rPr>
              <a:t>Slides</a:t>
            </a:r>
            <a:endParaRPr sz="2400"/>
          </a:p>
          <a:p>
            <a:pPr marL="171450" lvl="0" indent="-57150" algn="l" rtl="0">
              <a:lnSpc>
                <a:spcPct val="90000"/>
              </a:lnSpc>
              <a:spcBef>
                <a:spcPts val="0"/>
              </a:spcBef>
              <a:spcAft>
                <a:spcPts val="0"/>
              </a:spcAft>
              <a:buClr>
                <a:schemeClr val="dk1"/>
              </a:buClr>
              <a:buSzPts val="1100"/>
              <a:buNone/>
            </a:pPr>
            <a:endParaRPr sz="2400"/>
          </a:p>
          <a:p>
            <a:pPr marL="171450" lvl="0" indent="-57150" algn="l" rtl="0">
              <a:lnSpc>
                <a:spcPct val="90000"/>
              </a:lnSpc>
              <a:spcBef>
                <a:spcPts val="0"/>
              </a:spcBef>
              <a:spcAft>
                <a:spcPts val="0"/>
              </a:spcAft>
              <a:buClr>
                <a:srgbClr val="2E2925"/>
              </a:buClr>
              <a:buSzPts val="1800"/>
              <a:buNone/>
            </a:pPr>
            <a:endParaRPr sz="2400"/>
          </a:p>
        </p:txBody>
      </p:sp>
      <p:sp>
        <p:nvSpPr>
          <p:cNvPr id="148" name="Google Shape;148;p26"/>
          <p:cNvSpPr txBox="1">
            <a:spLocks noGrp="1"/>
          </p:cNvSpPr>
          <p:nvPr>
            <p:ph type="title" idx="4294967295"/>
          </p:nvPr>
        </p:nvSpPr>
        <p:spPr>
          <a:xfrm>
            <a:off x="231148" y="348175"/>
            <a:ext cx="8681700" cy="474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99A7"/>
              </a:buClr>
              <a:buSzPts val="3200"/>
              <a:buFont typeface="Arial"/>
              <a:buNone/>
            </a:pPr>
            <a:r>
              <a:rPr lang="en-US" sz="3200" b="1">
                <a:solidFill>
                  <a:srgbClr val="EE7421"/>
                </a:solidFill>
                <a:latin typeface="Arial"/>
                <a:ea typeface="Arial"/>
                <a:cs typeface="Arial"/>
                <a:sym typeface="Arial"/>
              </a:rPr>
              <a:t>Missions or Challenges</a:t>
            </a:r>
            <a:endParaRPr sz="3200" b="1">
              <a:solidFill>
                <a:srgbClr val="EE742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body" idx="1"/>
          </p:nvPr>
        </p:nvSpPr>
        <p:spPr>
          <a:xfrm>
            <a:off x="221075" y="1020100"/>
            <a:ext cx="8579700" cy="517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100"/>
              <a:buNone/>
            </a:pPr>
            <a:r>
              <a:rPr lang="en-US" sz="2400"/>
              <a:t>Use for learning new terms, reviews, or brain breaks!</a:t>
            </a:r>
            <a:endParaRPr sz="2400"/>
          </a:p>
        </p:txBody>
      </p:sp>
      <p:sp>
        <p:nvSpPr>
          <p:cNvPr id="154" name="Google Shape;154;p27"/>
          <p:cNvSpPr txBox="1">
            <a:spLocks noGrp="1"/>
          </p:cNvSpPr>
          <p:nvPr>
            <p:ph type="title" idx="4294967295"/>
          </p:nvPr>
        </p:nvSpPr>
        <p:spPr>
          <a:xfrm>
            <a:off x="231148" y="348175"/>
            <a:ext cx="8681700" cy="474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3200" b="1">
                <a:solidFill>
                  <a:srgbClr val="0099A7"/>
                </a:solidFill>
                <a:latin typeface="Arial"/>
                <a:ea typeface="Arial"/>
                <a:cs typeface="Arial"/>
                <a:sym typeface="Arial"/>
              </a:rPr>
              <a:t>Mini Games</a:t>
            </a:r>
            <a:endParaRPr sz="3200" b="1">
              <a:solidFill>
                <a:srgbClr val="0099A7"/>
              </a:solidFill>
              <a:latin typeface="Arial"/>
              <a:ea typeface="Arial"/>
              <a:cs typeface="Arial"/>
              <a:sym typeface="Arial"/>
            </a:endParaRPr>
          </a:p>
        </p:txBody>
      </p:sp>
      <p:pic>
        <p:nvPicPr>
          <p:cNvPr id="155" name="Google Shape;155;p27">
            <a:hlinkClick r:id="rId3"/>
          </p:cNvPr>
          <p:cNvPicPr preferRelativeResize="0"/>
          <p:nvPr/>
        </p:nvPicPr>
        <p:blipFill>
          <a:blip r:embed="rId4">
            <a:alphaModFix/>
          </a:blip>
          <a:stretch>
            <a:fillRect/>
          </a:stretch>
        </p:blipFill>
        <p:spPr>
          <a:xfrm>
            <a:off x="1184950" y="2057082"/>
            <a:ext cx="2494037" cy="681700"/>
          </a:xfrm>
          <a:prstGeom prst="rect">
            <a:avLst/>
          </a:prstGeom>
          <a:noFill/>
          <a:ln>
            <a:noFill/>
          </a:ln>
        </p:spPr>
      </p:pic>
      <p:pic>
        <p:nvPicPr>
          <p:cNvPr id="156" name="Google Shape;156;p27">
            <a:hlinkClick r:id="rId5"/>
          </p:cNvPr>
          <p:cNvPicPr preferRelativeResize="0"/>
          <p:nvPr/>
        </p:nvPicPr>
        <p:blipFill rotWithShape="1">
          <a:blip r:embed="rId6">
            <a:alphaModFix/>
          </a:blip>
          <a:srcRect t="24264" b="18507"/>
          <a:stretch/>
        </p:blipFill>
        <p:spPr>
          <a:xfrm>
            <a:off x="367350" y="3207998"/>
            <a:ext cx="2797350" cy="945550"/>
          </a:xfrm>
          <a:prstGeom prst="rect">
            <a:avLst/>
          </a:prstGeom>
          <a:noFill/>
          <a:ln>
            <a:noFill/>
          </a:ln>
          <a:effectLst>
            <a:outerShdw blurRad="57150" dist="19050" dir="5400000" algn="bl" rotWithShape="0">
              <a:srgbClr val="000000">
                <a:alpha val="50000"/>
              </a:srgbClr>
            </a:outerShdw>
          </a:effectLst>
        </p:spPr>
      </p:pic>
      <p:pic>
        <p:nvPicPr>
          <p:cNvPr id="157" name="Google Shape;157;p27">
            <a:hlinkClick r:id="rId7"/>
          </p:cNvPr>
          <p:cNvPicPr preferRelativeResize="0"/>
          <p:nvPr/>
        </p:nvPicPr>
        <p:blipFill>
          <a:blip r:embed="rId8">
            <a:alphaModFix/>
          </a:blip>
          <a:stretch>
            <a:fillRect/>
          </a:stretch>
        </p:blipFill>
        <p:spPr>
          <a:xfrm>
            <a:off x="5020276" y="2057068"/>
            <a:ext cx="3023546" cy="517158"/>
          </a:xfrm>
          <a:prstGeom prst="rect">
            <a:avLst/>
          </a:prstGeom>
          <a:noFill/>
          <a:ln>
            <a:noFill/>
          </a:ln>
        </p:spPr>
      </p:pic>
      <p:pic>
        <p:nvPicPr>
          <p:cNvPr id="158" name="Google Shape;158;p27">
            <a:hlinkClick r:id="rId9"/>
          </p:cNvPr>
          <p:cNvPicPr preferRelativeResize="0"/>
          <p:nvPr/>
        </p:nvPicPr>
        <p:blipFill>
          <a:blip r:embed="rId10">
            <a:alphaModFix/>
          </a:blip>
          <a:stretch>
            <a:fillRect/>
          </a:stretch>
        </p:blipFill>
        <p:spPr>
          <a:xfrm>
            <a:off x="4083750" y="3471862"/>
            <a:ext cx="4369774" cy="681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body" idx="2"/>
          </p:nvPr>
        </p:nvSpPr>
        <p:spPr>
          <a:xfrm>
            <a:off x="3404575" y="1020125"/>
            <a:ext cx="5498400" cy="3774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400"/>
              <a:t>Use badges for achievements. Could also be awarded with experience points (XP).</a:t>
            </a:r>
            <a:endParaRPr sz="2400"/>
          </a:p>
          <a:p>
            <a:pPr marL="0" lvl="0" indent="0" algn="l" rtl="0">
              <a:lnSpc>
                <a:spcPct val="90000"/>
              </a:lnSpc>
              <a:spcBef>
                <a:spcPts val="0"/>
              </a:spcBef>
              <a:spcAft>
                <a:spcPts val="0"/>
              </a:spcAft>
              <a:buNone/>
            </a:pPr>
            <a:endParaRPr sz="2400"/>
          </a:p>
          <a:p>
            <a:pPr marL="0" lvl="0" indent="0" algn="l" rtl="0">
              <a:lnSpc>
                <a:spcPct val="90000"/>
              </a:lnSpc>
              <a:spcBef>
                <a:spcPts val="0"/>
              </a:spcBef>
              <a:spcAft>
                <a:spcPts val="0"/>
              </a:spcAft>
              <a:buNone/>
            </a:pPr>
            <a:r>
              <a:rPr lang="en-US" sz="2400"/>
              <a:t>ProStart Badges </a:t>
            </a:r>
            <a:endParaRPr sz="2400"/>
          </a:p>
          <a:p>
            <a:pPr marL="457200" lvl="0" indent="-381000" algn="l" rtl="0">
              <a:lnSpc>
                <a:spcPct val="90000"/>
              </a:lnSpc>
              <a:spcBef>
                <a:spcPts val="0"/>
              </a:spcBef>
              <a:spcAft>
                <a:spcPts val="0"/>
              </a:spcAft>
              <a:buSzPts val="2400"/>
              <a:buChar char="•"/>
            </a:pPr>
            <a:r>
              <a:rPr lang="en-US" sz="2400"/>
              <a:t>Level I </a:t>
            </a:r>
            <a:r>
              <a:rPr lang="en-US" sz="2400" u="sng">
                <a:solidFill>
                  <a:srgbClr val="0099A7"/>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Canva Template</a:t>
            </a:r>
            <a:endParaRPr sz="2400"/>
          </a:p>
          <a:p>
            <a:pPr marL="457200" lvl="0" indent="-381000" algn="l" rtl="0">
              <a:lnSpc>
                <a:spcPct val="90000"/>
              </a:lnSpc>
              <a:spcBef>
                <a:spcPts val="0"/>
              </a:spcBef>
              <a:spcAft>
                <a:spcPts val="0"/>
              </a:spcAft>
              <a:buSzPts val="2400"/>
              <a:buChar char="•"/>
            </a:pPr>
            <a:r>
              <a:rPr lang="en-US" sz="2400"/>
              <a:t>Level II </a:t>
            </a:r>
            <a:r>
              <a:rPr lang="en-US" sz="2400" u="sng">
                <a:solidFill>
                  <a:srgbClr val="0099A7"/>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Canva Template</a:t>
            </a:r>
            <a:endParaRPr sz="2400"/>
          </a:p>
          <a:p>
            <a:pPr marL="457200" lvl="0" indent="-381000" algn="l" rtl="0">
              <a:lnSpc>
                <a:spcPct val="90000"/>
              </a:lnSpc>
              <a:spcBef>
                <a:spcPts val="0"/>
              </a:spcBef>
              <a:spcAft>
                <a:spcPts val="0"/>
              </a:spcAft>
              <a:buSzPts val="2400"/>
              <a:buChar char="•"/>
            </a:pPr>
            <a:r>
              <a:rPr lang="en-US" sz="2400"/>
              <a:t>Extra </a:t>
            </a:r>
            <a:r>
              <a:rPr lang="en-US" sz="2400" u="sng">
                <a:solidFill>
                  <a:srgbClr val="0099A7"/>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Canva Template</a:t>
            </a:r>
            <a:endParaRPr sz="2400">
              <a:solidFill>
                <a:srgbClr val="0099A7"/>
              </a:solidFill>
            </a:endParaRPr>
          </a:p>
          <a:p>
            <a:pPr marL="0" lvl="0" indent="0" algn="l" rtl="0">
              <a:lnSpc>
                <a:spcPct val="90000"/>
              </a:lnSpc>
              <a:spcBef>
                <a:spcPts val="0"/>
              </a:spcBef>
              <a:spcAft>
                <a:spcPts val="0"/>
              </a:spcAft>
              <a:buNone/>
            </a:pPr>
            <a:endParaRPr sz="2400"/>
          </a:p>
          <a:p>
            <a:pPr marL="0" lvl="0" indent="0" algn="l" rtl="0">
              <a:lnSpc>
                <a:spcPct val="90000"/>
              </a:lnSpc>
              <a:spcBef>
                <a:spcPts val="0"/>
              </a:spcBef>
              <a:spcAft>
                <a:spcPts val="0"/>
              </a:spcAft>
              <a:buNone/>
            </a:pPr>
            <a:r>
              <a:rPr lang="en-US" sz="2400"/>
              <a:t>Award by printing on mailing labels or uploading digitally.</a:t>
            </a:r>
            <a:endParaRPr sz="2400"/>
          </a:p>
        </p:txBody>
      </p:sp>
      <p:sp>
        <p:nvSpPr>
          <p:cNvPr id="164" name="Google Shape;164;p28"/>
          <p:cNvSpPr txBox="1">
            <a:spLocks noGrp="1"/>
          </p:cNvSpPr>
          <p:nvPr>
            <p:ph type="title" idx="4294967295"/>
          </p:nvPr>
        </p:nvSpPr>
        <p:spPr>
          <a:xfrm>
            <a:off x="3414449" y="348175"/>
            <a:ext cx="5498400" cy="474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3200" b="1">
                <a:solidFill>
                  <a:srgbClr val="EE7421"/>
                </a:solidFill>
                <a:latin typeface="Arial"/>
                <a:ea typeface="Arial"/>
                <a:cs typeface="Arial"/>
                <a:sym typeface="Arial"/>
              </a:rPr>
              <a:t>Badges</a:t>
            </a:r>
            <a:endParaRPr sz="3200" b="1">
              <a:solidFill>
                <a:srgbClr val="EE7421"/>
              </a:solidFill>
              <a:latin typeface="Arial"/>
              <a:ea typeface="Arial"/>
              <a:cs typeface="Arial"/>
              <a:sym typeface="Arial"/>
            </a:endParaRPr>
          </a:p>
        </p:txBody>
      </p:sp>
      <p:pic>
        <p:nvPicPr>
          <p:cNvPr id="165" name="Google Shape;165;p28"/>
          <p:cNvPicPr preferRelativeResize="0"/>
          <p:nvPr/>
        </p:nvPicPr>
        <p:blipFill>
          <a:blip r:embed="rId6">
            <a:alphaModFix/>
          </a:blip>
          <a:stretch>
            <a:fillRect/>
          </a:stretch>
        </p:blipFill>
        <p:spPr>
          <a:xfrm rot="689537">
            <a:off x="410971" y="2870001"/>
            <a:ext cx="2888561" cy="1444274"/>
          </a:xfrm>
          <a:prstGeom prst="rect">
            <a:avLst/>
          </a:prstGeom>
          <a:noFill/>
          <a:ln w="9525" cap="flat" cmpd="sng">
            <a:solidFill>
              <a:srgbClr val="EE7421"/>
            </a:solidFill>
            <a:prstDash val="solid"/>
            <a:round/>
            <a:headEnd type="none" w="sm" len="sm"/>
            <a:tailEnd type="none" w="sm" len="sm"/>
          </a:ln>
        </p:spPr>
      </p:pic>
      <p:pic>
        <p:nvPicPr>
          <p:cNvPr id="166" name="Google Shape;166;p28"/>
          <p:cNvPicPr preferRelativeResize="0"/>
          <p:nvPr/>
        </p:nvPicPr>
        <p:blipFill>
          <a:blip r:embed="rId7">
            <a:alphaModFix/>
          </a:blip>
          <a:stretch>
            <a:fillRect/>
          </a:stretch>
        </p:blipFill>
        <p:spPr>
          <a:xfrm>
            <a:off x="173325" y="243025"/>
            <a:ext cx="2133600" cy="1066800"/>
          </a:xfrm>
          <a:prstGeom prst="rect">
            <a:avLst/>
          </a:prstGeom>
          <a:noFill/>
          <a:ln w="9525" cap="flat" cmpd="sng">
            <a:solidFill>
              <a:srgbClr val="EE7421"/>
            </a:solidFill>
            <a:prstDash val="solid"/>
            <a:round/>
            <a:headEnd type="none" w="sm" len="sm"/>
            <a:tailEnd type="none" w="sm" len="sm"/>
          </a:ln>
        </p:spPr>
      </p:pic>
      <p:cxnSp>
        <p:nvCxnSpPr>
          <p:cNvPr id="167" name="Google Shape;167;p28"/>
          <p:cNvCxnSpPr>
            <a:stCxn id="166" idx="2"/>
            <a:endCxn id="165" idx="0"/>
          </p:cNvCxnSpPr>
          <p:nvPr/>
        </p:nvCxnSpPr>
        <p:spPr>
          <a:xfrm>
            <a:off x="1240125" y="1309825"/>
            <a:ext cx="759000" cy="1574700"/>
          </a:xfrm>
          <a:prstGeom prst="straightConnector1">
            <a:avLst/>
          </a:prstGeom>
          <a:noFill/>
          <a:ln w="76200" cap="flat" cmpd="sng">
            <a:solidFill>
              <a:srgbClr val="0099A7"/>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221065" y="1169964"/>
            <a:ext cx="8681700" cy="515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34375"/>
              <a:buFont typeface="Arial"/>
              <a:buNone/>
            </a:pPr>
            <a:r>
              <a:rPr lang="en-US"/>
              <a:t>Gamified Lesson Example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body" idx="1"/>
          </p:nvPr>
        </p:nvSpPr>
        <p:spPr>
          <a:xfrm>
            <a:off x="0" y="1139600"/>
            <a:ext cx="9144000" cy="371100"/>
          </a:xfrm>
          <a:prstGeom prst="rect">
            <a:avLst/>
          </a:prstGeom>
          <a:noFill/>
          <a:ln>
            <a:noFill/>
          </a:ln>
        </p:spPr>
        <p:txBody>
          <a:bodyPr spcFirstLastPara="1" wrap="square" lIns="91425" tIns="45700" rIns="91425" bIns="45700" anchor="t" anchorCtr="0">
            <a:noAutofit/>
          </a:bodyPr>
          <a:lstStyle/>
          <a:p>
            <a:pPr marL="171450" lvl="0" indent="-57150" algn="ctr" rtl="0">
              <a:lnSpc>
                <a:spcPct val="90000"/>
              </a:lnSpc>
              <a:spcBef>
                <a:spcPts val="0"/>
              </a:spcBef>
              <a:spcAft>
                <a:spcPts val="0"/>
              </a:spcAft>
              <a:buClr>
                <a:schemeClr val="dk1"/>
              </a:buClr>
              <a:buSzPts val="1800"/>
              <a:buNone/>
            </a:pPr>
            <a:r>
              <a:rPr lang="en-US" sz="2400"/>
              <a:t>ProStart Level I, Edition 2, Chapter 11: Foodservice Equipment </a:t>
            </a:r>
            <a:endParaRPr sz="2400"/>
          </a:p>
        </p:txBody>
      </p:sp>
      <p:sp>
        <p:nvSpPr>
          <p:cNvPr id="178" name="Google Shape;178;p30"/>
          <p:cNvSpPr txBox="1">
            <a:spLocks noGrp="1"/>
          </p:cNvSpPr>
          <p:nvPr>
            <p:ph type="title" idx="4294967295"/>
          </p:nvPr>
        </p:nvSpPr>
        <p:spPr>
          <a:xfrm>
            <a:off x="220923" y="543300"/>
            <a:ext cx="8681700" cy="474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99A7"/>
              </a:buClr>
              <a:buSzPts val="3200"/>
              <a:buFont typeface="Arial"/>
              <a:buNone/>
            </a:pPr>
            <a:r>
              <a:rPr lang="en-US" sz="2850" b="1">
                <a:solidFill>
                  <a:srgbClr val="0099A7"/>
                </a:solidFill>
                <a:latin typeface="Arial"/>
                <a:ea typeface="Arial"/>
                <a:cs typeface="Arial"/>
                <a:sym typeface="Arial"/>
              </a:rPr>
              <a:t>ProStart Gamified Lesson Example</a:t>
            </a:r>
            <a:endParaRPr sz="2850" b="1">
              <a:solidFill>
                <a:srgbClr val="0099A7"/>
              </a:solidFill>
              <a:latin typeface="Arial"/>
              <a:ea typeface="Arial"/>
              <a:cs typeface="Arial"/>
              <a:sym typeface="Arial"/>
            </a:endParaRPr>
          </a:p>
        </p:txBody>
      </p:sp>
      <p:sp>
        <p:nvSpPr>
          <p:cNvPr id="179" name="Google Shape;179;p30"/>
          <p:cNvSpPr txBox="1">
            <a:spLocks noGrp="1"/>
          </p:cNvSpPr>
          <p:nvPr>
            <p:ph type="body" idx="1"/>
          </p:nvPr>
        </p:nvSpPr>
        <p:spPr>
          <a:xfrm>
            <a:off x="203075" y="1673000"/>
            <a:ext cx="3104700" cy="350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solidFill>
                  <a:schemeClr val="accent6"/>
                </a:solidFill>
              </a:rPr>
              <a:t>Mission: A local restaurant has requested your help with their new breakfast menu. They would like their signature dish to be pancakes. Help the owner decide what type of range (gas or electric) they should use and how they should plate the pancakes. </a:t>
            </a:r>
            <a:endParaRPr>
              <a:solidFill>
                <a:schemeClr val="accent6"/>
              </a:solidFill>
            </a:endParaRPr>
          </a:p>
        </p:txBody>
      </p:sp>
      <p:sp>
        <p:nvSpPr>
          <p:cNvPr id="180" name="Google Shape;180;p30"/>
          <p:cNvSpPr txBox="1">
            <a:spLocks noGrp="1"/>
          </p:cNvSpPr>
          <p:nvPr>
            <p:ph type="body" idx="1"/>
          </p:nvPr>
        </p:nvSpPr>
        <p:spPr>
          <a:xfrm>
            <a:off x="6579625" y="1673000"/>
            <a:ext cx="2322900" cy="350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solidFill>
                  <a:srgbClr val="0099A7"/>
                </a:solidFill>
              </a:rPr>
              <a:t>Badges: </a:t>
            </a:r>
            <a:endParaRPr>
              <a:solidFill>
                <a:srgbClr val="0099A7"/>
              </a:solidFill>
            </a:endParaRPr>
          </a:p>
          <a:p>
            <a:pPr marL="457200" lvl="0" indent="-342900" algn="l" rtl="0">
              <a:lnSpc>
                <a:spcPct val="90000"/>
              </a:lnSpc>
              <a:spcBef>
                <a:spcPts val="0"/>
              </a:spcBef>
              <a:spcAft>
                <a:spcPts val="0"/>
              </a:spcAft>
              <a:buClr>
                <a:srgbClr val="0099A7"/>
              </a:buClr>
              <a:buSzPts val="1800"/>
              <a:buChar char="-"/>
            </a:pPr>
            <a:r>
              <a:rPr lang="en-US">
                <a:solidFill>
                  <a:srgbClr val="0099A7"/>
                </a:solidFill>
              </a:rPr>
              <a:t>Voted People’s Choice</a:t>
            </a:r>
            <a:endParaRPr>
              <a:solidFill>
                <a:srgbClr val="0099A7"/>
              </a:solidFill>
            </a:endParaRPr>
          </a:p>
          <a:p>
            <a:pPr marL="457200" lvl="0" indent="-342900" algn="l" rtl="0">
              <a:lnSpc>
                <a:spcPct val="90000"/>
              </a:lnSpc>
              <a:spcBef>
                <a:spcPts val="0"/>
              </a:spcBef>
              <a:spcAft>
                <a:spcPts val="0"/>
              </a:spcAft>
              <a:buClr>
                <a:srgbClr val="0099A7"/>
              </a:buClr>
              <a:buSzPts val="1800"/>
              <a:buChar char="-"/>
            </a:pPr>
            <a:r>
              <a:rPr lang="en-US">
                <a:solidFill>
                  <a:srgbClr val="0099A7"/>
                </a:solidFill>
              </a:rPr>
              <a:t>Chapter 11</a:t>
            </a:r>
            <a:endParaRPr>
              <a:solidFill>
                <a:srgbClr val="0099A7"/>
              </a:solidFill>
            </a:endParaRPr>
          </a:p>
          <a:p>
            <a:pPr marL="457200" lvl="0" indent="-342900" algn="l" rtl="0">
              <a:lnSpc>
                <a:spcPct val="90000"/>
              </a:lnSpc>
              <a:spcBef>
                <a:spcPts val="0"/>
              </a:spcBef>
              <a:spcAft>
                <a:spcPts val="0"/>
              </a:spcAft>
              <a:buClr>
                <a:srgbClr val="0099A7"/>
              </a:buClr>
              <a:buSzPts val="1800"/>
              <a:buChar char="-"/>
            </a:pPr>
            <a:r>
              <a:rPr lang="en-US">
                <a:solidFill>
                  <a:srgbClr val="0099A7"/>
                </a:solidFill>
              </a:rPr>
              <a:t>Top Score in Quizizz </a:t>
            </a:r>
            <a:endParaRPr>
              <a:solidFill>
                <a:srgbClr val="0099A7"/>
              </a:solidFill>
            </a:endParaRPr>
          </a:p>
          <a:p>
            <a:pPr marL="457200" lvl="0" indent="-342900" algn="l" rtl="0">
              <a:lnSpc>
                <a:spcPct val="90000"/>
              </a:lnSpc>
              <a:spcBef>
                <a:spcPts val="0"/>
              </a:spcBef>
              <a:spcAft>
                <a:spcPts val="0"/>
              </a:spcAft>
              <a:buClr>
                <a:srgbClr val="0099A7"/>
              </a:buClr>
              <a:buSzPts val="1800"/>
              <a:buChar char="-"/>
            </a:pPr>
            <a:r>
              <a:rPr lang="en-US">
                <a:solidFill>
                  <a:srgbClr val="0099A7"/>
                </a:solidFill>
              </a:rPr>
              <a:t>Took A Quizizz More Than Once</a:t>
            </a:r>
            <a:endParaRPr>
              <a:solidFill>
                <a:srgbClr val="0099A7"/>
              </a:solidFill>
            </a:endParaRPr>
          </a:p>
        </p:txBody>
      </p:sp>
      <p:sp>
        <p:nvSpPr>
          <p:cNvPr id="181" name="Google Shape;181;p30"/>
          <p:cNvSpPr txBox="1">
            <a:spLocks noGrp="1"/>
          </p:cNvSpPr>
          <p:nvPr>
            <p:ph type="body" idx="1"/>
          </p:nvPr>
        </p:nvSpPr>
        <p:spPr>
          <a:xfrm>
            <a:off x="3621901" y="1673000"/>
            <a:ext cx="2643600" cy="350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a:solidFill>
                  <a:srgbClr val="EE7421"/>
                </a:solidFill>
              </a:rPr>
              <a:t>Mini Game: </a:t>
            </a:r>
            <a:endParaRPr>
              <a:solidFill>
                <a:srgbClr val="EE7421"/>
              </a:solidFill>
            </a:endParaRPr>
          </a:p>
          <a:p>
            <a:pPr marL="457200" lvl="0" indent="-342900" algn="l" rtl="0">
              <a:lnSpc>
                <a:spcPct val="90000"/>
              </a:lnSpc>
              <a:spcBef>
                <a:spcPts val="0"/>
              </a:spcBef>
              <a:spcAft>
                <a:spcPts val="0"/>
              </a:spcAft>
              <a:buClr>
                <a:srgbClr val="EE7421"/>
              </a:buClr>
              <a:buSzPts val="1800"/>
              <a:buChar char="-"/>
            </a:pPr>
            <a:r>
              <a:rPr lang="en-US">
                <a:solidFill>
                  <a:srgbClr val="EE7421"/>
                </a:solidFill>
              </a:rPr>
              <a:t>Chapter 11 Quizizz</a:t>
            </a:r>
            <a:endParaRPr>
              <a:solidFill>
                <a:srgbClr val="EE742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idx="4294967295"/>
          </p:nvPr>
        </p:nvSpPr>
        <p:spPr>
          <a:xfrm>
            <a:off x="220923" y="543300"/>
            <a:ext cx="8681700" cy="474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99A7"/>
              </a:buClr>
              <a:buSzPts val="3200"/>
              <a:buFont typeface="Arial"/>
              <a:buNone/>
            </a:pPr>
            <a:r>
              <a:rPr lang="en-US" sz="2850" b="1">
                <a:solidFill>
                  <a:srgbClr val="0099A7"/>
                </a:solidFill>
                <a:latin typeface="Arial"/>
                <a:ea typeface="Arial"/>
                <a:cs typeface="Arial"/>
                <a:sym typeface="Arial"/>
              </a:rPr>
              <a:t>ProStart Gamified Lesson Example</a:t>
            </a:r>
            <a:endParaRPr sz="2850" b="1">
              <a:solidFill>
                <a:srgbClr val="0099A7"/>
              </a:solidFill>
              <a:latin typeface="Arial"/>
              <a:ea typeface="Arial"/>
              <a:cs typeface="Arial"/>
              <a:sym typeface="Arial"/>
            </a:endParaRPr>
          </a:p>
        </p:txBody>
      </p:sp>
      <p:sp>
        <p:nvSpPr>
          <p:cNvPr id="187" name="Google Shape;187;p31"/>
          <p:cNvSpPr txBox="1">
            <a:spLocks noGrp="1"/>
          </p:cNvSpPr>
          <p:nvPr>
            <p:ph type="body" idx="1"/>
          </p:nvPr>
        </p:nvSpPr>
        <p:spPr>
          <a:xfrm>
            <a:off x="203075" y="1673000"/>
            <a:ext cx="4586700" cy="350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2400">
                <a:solidFill>
                  <a:schemeClr val="accent6"/>
                </a:solidFill>
              </a:rPr>
              <a:t>Mission: A local restaurant has requested your help with their new breakfast menu. They would like their signature dish to be pancakes. Help the owner decide what type of range (gas or electric) they should use and how they should plate the pancakes. </a:t>
            </a:r>
            <a:endParaRPr sz="2400">
              <a:solidFill>
                <a:schemeClr val="accent6"/>
              </a:solidFill>
            </a:endParaRPr>
          </a:p>
        </p:txBody>
      </p:sp>
      <p:pic>
        <p:nvPicPr>
          <p:cNvPr id="188" name="Google Shape;188;p31"/>
          <p:cNvPicPr preferRelativeResize="0"/>
          <p:nvPr/>
        </p:nvPicPr>
        <p:blipFill>
          <a:blip r:embed="rId3">
            <a:alphaModFix/>
          </a:blip>
          <a:stretch>
            <a:fillRect/>
          </a:stretch>
        </p:blipFill>
        <p:spPr>
          <a:xfrm>
            <a:off x="4441325" y="1432175"/>
            <a:ext cx="4389198" cy="3391650"/>
          </a:xfrm>
          <a:prstGeom prst="rect">
            <a:avLst/>
          </a:prstGeom>
          <a:noFill/>
          <a:ln>
            <a:noFill/>
          </a:ln>
        </p:spPr>
      </p:pic>
      <p:sp>
        <p:nvSpPr>
          <p:cNvPr id="189" name="Google Shape;189;p31"/>
          <p:cNvSpPr txBox="1">
            <a:spLocks noGrp="1"/>
          </p:cNvSpPr>
          <p:nvPr>
            <p:ph type="body" idx="1"/>
          </p:nvPr>
        </p:nvSpPr>
        <p:spPr>
          <a:xfrm>
            <a:off x="0" y="1139600"/>
            <a:ext cx="9144000" cy="371100"/>
          </a:xfrm>
          <a:prstGeom prst="rect">
            <a:avLst/>
          </a:prstGeom>
          <a:noFill/>
          <a:ln>
            <a:noFill/>
          </a:ln>
        </p:spPr>
        <p:txBody>
          <a:bodyPr spcFirstLastPara="1" wrap="square" lIns="91425" tIns="45700" rIns="91425" bIns="45700" anchor="t" anchorCtr="0">
            <a:noAutofit/>
          </a:bodyPr>
          <a:lstStyle/>
          <a:p>
            <a:pPr marL="171450" lvl="0" indent="-57150" algn="ctr" rtl="0">
              <a:lnSpc>
                <a:spcPct val="90000"/>
              </a:lnSpc>
              <a:spcBef>
                <a:spcPts val="0"/>
              </a:spcBef>
              <a:spcAft>
                <a:spcPts val="0"/>
              </a:spcAft>
              <a:buClr>
                <a:schemeClr val="dk1"/>
              </a:buClr>
              <a:buSzPts val="1800"/>
              <a:buNone/>
            </a:pPr>
            <a:r>
              <a:rPr lang="en-US" sz="2400"/>
              <a:t>ProStart Level I, Edition 2, Chapter 11: Foodservice Equipment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idx="4294967295"/>
          </p:nvPr>
        </p:nvSpPr>
        <p:spPr>
          <a:xfrm>
            <a:off x="220923" y="543300"/>
            <a:ext cx="8681700" cy="474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99A7"/>
              </a:buClr>
              <a:buSzPts val="3200"/>
              <a:buFont typeface="Arial"/>
              <a:buNone/>
            </a:pPr>
            <a:r>
              <a:rPr lang="en-US" sz="2850" b="1">
                <a:solidFill>
                  <a:srgbClr val="0099A7"/>
                </a:solidFill>
                <a:latin typeface="Arial"/>
                <a:ea typeface="Arial"/>
                <a:cs typeface="Arial"/>
                <a:sym typeface="Arial"/>
              </a:rPr>
              <a:t>ProStart Gamified Lesson Example</a:t>
            </a:r>
            <a:endParaRPr sz="2850" b="1">
              <a:solidFill>
                <a:srgbClr val="0099A7"/>
              </a:solidFill>
              <a:latin typeface="Arial"/>
              <a:ea typeface="Arial"/>
              <a:cs typeface="Arial"/>
              <a:sym typeface="Arial"/>
            </a:endParaRPr>
          </a:p>
        </p:txBody>
      </p:sp>
      <p:sp>
        <p:nvSpPr>
          <p:cNvPr id="195" name="Google Shape;195;p32"/>
          <p:cNvSpPr txBox="1">
            <a:spLocks noGrp="1"/>
          </p:cNvSpPr>
          <p:nvPr>
            <p:ph type="body" idx="1"/>
          </p:nvPr>
        </p:nvSpPr>
        <p:spPr>
          <a:xfrm>
            <a:off x="203075" y="1673000"/>
            <a:ext cx="4563300" cy="3501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2400">
                <a:solidFill>
                  <a:srgbClr val="EE7421"/>
                </a:solidFill>
              </a:rPr>
              <a:t>Mini Game: </a:t>
            </a:r>
            <a:endParaRPr sz="2400">
              <a:solidFill>
                <a:srgbClr val="EE7421"/>
              </a:solidFill>
            </a:endParaRPr>
          </a:p>
          <a:p>
            <a:pPr marL="457200" lvl="0" indent="-381000" algn="l" rtl="0">
              <a:spcBef>
                <a:spcPts val="0"/>
              </a:spcBef>
              <a:spcAft>
                <a:spcPts val="0"/>
              </a:spcAft>
              <a:buClr>
                <a:srgbClr val="EE7421"/>
              </a:buClr>
              <a:buSzPts val="2400"/>
              <a:buChar char="-"/>
            </a:pPr>
            <a:r>
              <a:rPr lang="en-US" sz="2400">
                <a:solidFill>
                  <a:srgbClr val="EE7421"/>
                </a:solidFill>
              </a:rPr>
              <a:t>Chapter 11 Quizizz</a:t>
            </a:r>
            <a:endParaRPr sz="2400">
              <a:solidFill>
                <a:schemeClr val="accent6"/>
              </a:solidFill>
            </a:endParaRPr>
          </a:p>
        </p:txBody>
      </p:sp>
      <p:pic>
        <p:nvPicPr>
          <p:cNvPr id="196" name="Google Shape;196;p32" title="Quizizz Chapter 11 Example">
            <a:hlinkClick r:id="rId3"/>
          </p:cNvPr>
          <p:cNvPicPr preferRelativeResize="0"/>
          <p:nvPr/>
        </p:nvPicPr>
        <p:blipFill>
          <a:blip r:embed="rId4">
            <a:alphaModFix/>
          </a:blip>
          <a:stretch>
            <a:fillRect/>
          </a:stretch>
        </p:blipFill>
        <p:spPr>
          <a:xfrm>
            <a:off x="4820283" y="1632400"/>
            <a:ext cx="3993167" cy="2994875"/>
          </a:xfrm>
          <a:prstGeom prst="rect">
            <a:avLst/>
          </a:prstGeom>
          <a:noFill/>
          <a:ln>
            <a:noFill/>
          </a:ln>
        </p:spPr>
      </p:pic>
      <p:sp>
        <p:nvSpPr>
          <p:cNvPr id="197" name="Google Shape;197;p32"/>
          <p:cNvSpPr txBox="1">
            <a:spLocks noGrp="1"/>
          </p:cNvSpPr>
          <p:nvPr>
            <p:ph type="body" idx="1"/>
          </p:nvPr>
        </p:nvSpPr>
        <p:spPr>
          <a:xfrm>
            <a:off x="0" y="1139600"/>
            <a:ext cx="9144000" cy="371100"/>
          </a:xfrm>
          <a:prstGeom prst="rect">
            <a:avLst/>
          </a:prstGeom>
          <a:noFill/>
          <a:ln>
            <a:noFill/>
          </a:ln>
        </p:spPr>
        <p:txBody>
          <a:bodyPr spcFirstLastPara="1" wrap="square" lIns="91425" tIns="45700" rIns="91425" bIns="45700" anchor="t" anchorCtr="0">
            <a:noAutofit/>
          </a:bodyPr>
          <a:lstStyle/>
          <a:p>
            <a:pPr marL="171450" lvl="0" indent="-57150" algn="ctr" rtl="0">
              <a:lnSpc>
                <a:spcPct val="90000"/>
              </a:lnSpc>
              <a:spcBef>
                <a:spcPts val="0"/>
              </a:spcBef>
              <a:spcAft>
                <a:spcPts val="0"/>
              </a:spcAft>
              <a:buClr>
                <a:schemeClr val="dk1"/>
              </a:buClr>
              <a:buSzPts val="1800"/>
              <a:buNone/>
            </a:pPr>
            <a:r>
              <a:rPr lang="en-US" sz="2400"/>
              <a:t>ProStart Level I, Edition 2, Chapter 11: Foodservice Equipment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6" y="3126125"/>
            <a:ext cx="8668500" cy="5940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dk1"/>
              </a:buClr>
              <a:buSzPts val="3600"/>
              <a:buFont typeface="Arial"/>
              <a:buNone/>
            </a:pPr>
            <a:r>
              <a:rPr lang="en-US"/>
              <a:t>Gamifying the FCS Classroom</a:t>
            </a:r>
            <a:endParaRPr/>
          </a:p>
        </p:txBody>
      </p:sp>
      <p:sp>
        <p:nvSpPr>
          <p:cNvPr id="66" name="Google Shape;66;p15"/>
          <p:cNvSpPr txBox="1">
            <a:spLocks noGrp="1"/>
          </p:cNvSpPr>
          <p:nvPr>
            <p:ph type="subTitle" idx="1"/>
          </p:nvPr>
        </p:nvSpPr>
        <p:spPr>
          <a:xfrm>
            <a:off x="2907792" y="3754737"/>
            <a:ext cx="5760720" cy="46064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0099A7"/>
              </a:buClr>
              <a:buSzPts val="2000"/>
              <a:buNone/>
            </a:pPr>
            <a:r>
              <a:rPr lang="en-US" sz="2400"/>
              <a:t>Miranda Bright, Crete High School</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3"/>
          <p:cNvPicPr preferRelativeResize="0"/>
          <p:nvPr/>
        </p:nvPicPr>
        <p:blipFill rotWithShape="1">
          <a:blip r:embed="rId3">
            <a:alphaModFix/>
          </a:blip>
          <a:srcRect t="12799" b="11551"/>
          <a:stretch/>
        </p:blipFill>
        <p:spPr>
          <a:xfrm>
            <a:off x="5245025" y="1957625"/>
            <a:ext cx="3657600" cy="1383425"/>
          </a:xfrm>
          <a:prstGeom prst="rect">
            <a:avLst/>
          </a:prstGeom>
          <a:noFill/>
          <a:ln>
            <a:noFill/>
          </a:ln>
        </p:spPr>
      </p:pic>
      <p:sp>
        <p:nvSpPr>
          <p:cNvPr id="203" name="Google Shape;203;p33"/>
          <p:cNvSpPr txBox="1">
            <a:spLocks noGrp="1"/>
          </p:cNvSpPr>
          <p:nvPr>
            <p:ph type="title" idx="4294967295"/>
          </p:nvPr>
        </p:nvSpPr>
        <p:spPr>
          <a:xfrm>
            <a:off x="220923" y="543300"/>
            <a:ext cx="8681700" cy="474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99A7"/>
              </a:buClr>
              <a:buSzPts val="3200"/>
              <a:buFont typeface="Arial"/>
              <a:buNone/>
            </a:pPr>
            <a:r>
              <a:rPr lang="en-US" sz="2850" b="1">
                <a:solidFill>
                  <a:srgbClr val="0099A7"/>
                </a:solidFill>
                <a:latin typeface="Arial"/>
                <a:ea typeface="Arial"/>
                <a:cs typeface="Arial"/>
                <a:sym typeface="Arial"/>
              </a:rPr>
              <a:t>ProStart Gamified Lesson Example</a:t>
            </a:r>
            <a:endParaRPr sz="2850" b="1">
              <a:solidFill>
                <a:srgbClr val="0099A7"/>
              </a:solidFill>
              <a:latin typeface="Arial"/>
              <a:ea typeface="Arial"/>
              <a:cs typeface="Arial"/>
              <a:sym typeface="Arial"/>
            </a:endParaRPr>
          </a:p>
        </p:txBody>
      </p:sp>
      <p:sp>
        <p:nvSpPr>
          <p:cNvPr id="204" name="Google Shape;204;p33"/>
          <p:cNvSpPr txBox="1">
            <a:spLocks noGrp="1"/>
          </p:cNvSpPr>
          <p:nvPr>
            <p:ph type="body" idx="1"/>
          </p:nvPr>
        </p:nvSpPr>
        <p:spPr>
          <a:xfrm>
            <a:off x="203075" y="1673000"/>
            <a:ext cx="5223900" cy="140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2400">
                <a:solidFill>
                  <a:srgbClr val="0099A7"/>
                </a:solidFill>
              </a:rPr>
              <a:t>Badges: </a:t>
            </a:r>
            <a:endParaRPr sz="2400">
              <a:solidFill>
                <a:srgbClr val="0099A7"/>
              </a:solidFill>
            </a:endParaRPr>
          </a:p>
          <a:p>
            <a:pPr marL="457200" lvl="0" indent="-381000" algn="l" rtl="0">
              <a:spcBef>
                <a:spcPts val="0"/>
              </a:spcBef>
              <a:spcAft>
                <a:spcPts val="0"/>
              </a:spcAft>
              <a:buClr>
                <a:srgbClr val="0099A7"/>
              </a:buClr>
              <a:buSzPts val="2400"/>
              <a:buChar char="-"/>
            </a:pPr>
            <a:r>
              <a:rPr lang="en-US" sz="2400">
                <a:solidFill>
                  <a:srgbClr val="0099A7"/>
                </a:solidFill>
              </a:rPr>
              <a:t>Voted People’s Choice</a:t>
            </a:r>
            <a:endParaRPr sz="2400">
              <a:solidFill>
                <a:srgbClr val="0099A7"/>
              </a:solidFill>
            </a:endParaRPr>
          </a:p>
          <a:p>
            <a:pPr marL="457200" lvl="0" indent="-381000" algn="l" rtl="0">
              <a:spcBef>
                <a:spcPts val="0"/>
              </a:spcBef>
              <a:spcAft>
                <a:spcPts val="0"/>
              </a:spcAft>
              <a:buClr>
                <a:srgbClr val="0099A7"/>
              </a:buClr>
              <a:buSzPts val="2400"/>
              <a:buChar char="-"/>
            </a:pPr>
            <a:r>
              <a:rPr lang="en-US" sz="2400">
                <a:solidFill>
                  <a:srgbClr val="0099A7"/>
                </a:solidFill>
              </a:rPr>
              <a:t>Chapter 11</a:t>
            </a:r>
            <a:endParaRPr sz="2400">
              <a:solidFill>
                <a:srgbClr val="0099A7"/>
              </a:solidFill>
            </a:endParaRPr>
          </a:p>
          <a:p>
            <a:pPr marL="457200" lvl="0" indent="-381000" algn="l" rtl="0">
              <a:spcBef>
                <a:spcPts val="0"/>
              </a:spcBef>
              <a:spcAft>
                <a:spcPts val="0"/>
              </a:spcAft>
              <a:buClr>
                <a:srgbClr val="0099A7"/>
              </a:buClr>
              <a:buSzPts val="2400"/>
              <a:buChar char="-"/>
            </a:pPr>
            <a:r>
              <a:rPr lang="en-US" sz="2400">
                <a:solidFill>
                  <a:srgbClr val="0099A7"/>
                </a:solidFill>
              </a:rPr>
              <a:t>Top Score in Quizizz </a:t>
            </a:r>
            <a:endParaRPr sz="2400">
              <a:solidFill>
                <a:srgbClr val="0099A7"/>
              </a:solidFill>
            </a:endParaRPr>
          </a:p>
          <a:p>
            <a:pPr marL="457200" lvl="0" indent="-381000" algn="l" rtl="0">
              <a:spcBef>
                <a:spcPts val="0"/>
              </a:spcBef>
              <a:spcAft>
                <a:spcPts val="0"/>
              </a:spcAft>
              <a:buClr>
                <a:srgbClr val="0099A7"/>
              </a:buClr>
              <a:buSzPts val="2400"/>
              <a:buChar char="-"/>
            </a:pPr>
            <a:r>
              <a:rPr lang="en-US" sz="2400">
                <a:solidFill>
                  <a:srgbClr val="0099A7"/>
                </a:solidFill>
              </a:rPr>
              <a:t>Took A Quizizz More Than Once</a:t>
            </a:r>
            <a:endParaRPr sz="2400">
              <a:solidFill>
                <a:schemeClr val="accent6"/>
              </a:solidFill>
            </a:endParaRPr>
          </a:p>
        </p:txBody>
      </p:sp>
      <p:graphicFrame>
        <p:nvGraphicFramePr>
          <p:cNvPr id="205" name="Google Shape;205;p33"/>
          <p:cNvGraphicFramePr/>
          <p:nvPr/>
        </p:nvGraphicFramePr>
        <p:xfrm>
          <a:off x="220950" y="3572975"/>
          <a:ext cx="8681625" cy="1077750"/>
        </p:xfrm>
        <a:graphic>
          <a:graphicData uri="http://schemas.openxmlformats.org/drawingml/2006/table">
            <a:tbl>
              <a:tblPr>
                <a:noFill/>
                <a:tableStyleId>{291D3FA0-38E2-4299-828B-85905512AFBF}</a:tableStyleId>
              </a:tblPr>
              <a:tblGrid>
                <a:gridCol w="448450">
                  <a:extLst>
                    <a:ext uri="{9D8B030D-6E8A-4147-A177-3AD203B41FA5}">
                      <a16:colId xmlns:a16="http://schemas.microsoft.com/office/drawing/2014/main" val="20000"/>
                    </a:ext>
                  </a:extLst>
                </a:gridCol>
                <a:gridCol w="448450">
                  <a:extLst>
                    <a:ext uri="{9D8B030D-6E8A-4147-A177-3AD203B41FA5}">
                      <a16:colId xmlns:a16="http://schemas.microsoft.com/office/drawing/2014/main" val="20001"/>
                    </a:ext>
                  </a:extLst>
                </a:gridCol>
                <a:gridCol w="448450">
                  <a:extLst>
                    <a:ext uri="{9D8B030D-6E8A-4147-A177-3AD203B41FA5}">
                      <a16:colId xmlns:a16="http://schemas.microsoft.com/office/drawing/2014/main" val="20002"/>
                    </a:ext>
                  </a:extLst>
                </a:gridCol>
                <a:gridCol w="448450">
                  <a:extLst>
                    <a:ext uri="{9D8B030D-6E8A-4147-A177-3AD203B41FA5}">
                      <a16:colId xmlns:a16="http://schemas.microsoft.com/office/drawing/2014/main" val="20003"/>
                    </a:ext>
                  </a:extLst>
                </a:gridCol>
                <a:gridCol w="448450">
                  <a:extLst>
                    <a:ext uri="{9D8B030D-6E8A-4147-A177-3AD203B41FA5}">
                      <a16:colId xmlns:a16="http://schemas.microsoft.com/office/drawing/2014/main" val="20004"/>
                    </a:ext>
                  </a:extLst>
                </a:gridCol>
                <a:gridCol w="448450">
                  <a:extLst>
                    <a:ext uri="{9D8B030D-6E8A-4147-A177-3AD203B41FA5}">
                      <a16:colId xmlns:a16="http://schemas.microsoft.com/office/drawing/2014/main" val="20005"/>
                    </a:ext>
                  </a:extLst>
                </a:gridCol>
                <a:gridCol w="448450">
                  <a:extLst>
                    <a:ext uri="{9D8B030D-6E8A-4147-A177-3AD203B41FA5}">
                      <a16:colId xmlns:a16="http://schemas.microsoft.com/office/drawing/2014/main" val="20006"/>
                    </a:ext>
                  </a:extLst>
                </a:gridCol>
                <a:gridCol w="448450">
                  <a:extLst>
                    <a:ext uri="{9D8B030D-6E8A-4147-A177-3AD203B41FA5}">
                      <a16:colId xmlns:a16="http://schemas.microsoft.com/office/drawing/2014/main" val="20007"/>
                    </a:ext>
                  </a:extLst>
                </a:gridCol>
                <a:gridCol w="448450">
                  <a:extLst>
                    <a:ext uri="{9D8B030D-6E8A-4147-A177-3AD203B41FA5}">
                      <a16:colId xmlns:a16="http://schemas.microsoft.com/office/drawing/2014/main" val="20008"/>
                    </a:ext>
                  </a:extLst>
                </a:gridCol>
                <a:gridCol w="448450">
                  <a:extLst>
                    <a:ext uri="{9D8B030D-6E8A-4147-A177-3AD203B41FA5}">
                      <a16:colId xmlns:a16="http://schemas.microsoft.com/office/drawing/2014/main" val="20009"/>
                    </a:ext>
                  </a:extLst>
                </a:gridCol>
                <a:gridCol w="4197125">
                  <a:extLst>
                    <a:ext uri="{9D8B030D-6E8A-4147-A177-3AD203B41FA5}">
                      <a16:colId xmlns:a16="http://schemas.microsoft.com/office/drawing/2014/main" val="20010"/>
                    </a:ext>
                  </a:extLst>
                </a:gridCol>
              </a:tblGrid>
              <a:tr h="538875">
                <a:tc>
                  <a:txBody>
                    <a:bodyPr/>
                    <a:lstStyle/>
                    <a:p>
                      <a:pPr marL="0" lvl="0" indent="0" algn="ctr" rtl="0">
                        <a:spcBef>
                          <a:spcPts val="0"/>
                        </a:spcBef>
                        <a:spcAft>
                          <a:spcPts val="0"/>
                        </a:spcAft>
                        <a:buNone/>
                      </a:pPr>
                      <a:r>
                        <a:rPr lang="en-US" sz="1500" b="1">
                          <a:latin typeface="Open Sans"/>
                          <a:ea typeface="Open Sans"/>
                          <a:cs typeface="Open Sans"/>
                          <a:sym typeface="Open Sans"/>
                        </a:rPr>
                        <a:t>1</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b="1">
                          <a:latin typeface="Open Sans"/>
                          <a:ea typeface="Open Sans"/>
                          <a:cs typeface="Open Sans"/>
                          <a:sym typeface="Open Sans"/>
                        </a:rPr>
                        <a:t>3</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b="1">
                          <a:latin typeface="Open Sans"/>
                          <a:ea typeface="Open Sans"/>
                          <a:cs typeface="Open Sans"/>
                          <a:sym typeface="Open Sans"/>
                        </a:rPr>
                        <a:t>5</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b="1">
                          <a:latin typeface="Open Sans"/>
                          <a:ea typeface="Open Sans"/>
                          <a:cs typeface="Open Sans"/>
                          <a:sym typeface="Open Sans"/>
                        </a:rPr>
                        <a:t>7</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b="1">
                          <a:latin typeface="Open Sans"/>
                          <a:ea typeface="Open Sans"/>
                          <a:cs typeface="Open Sans"/>
                          <a:sym typeface="Open Sans"/>
                        </a:rPr>
                        <a:t>9</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b="1">
                          <a:latin typeface="Open Sans"/>
                          <a:ea typeface="Open Sans"/>
                          <a:cs typeface="Open Sans"/>
                          <a:sym typeface="Open Sans"/>
                        </a:rPr>
                        <a:t>11</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b="1">
                          <a:latin typeface="Open Sans"/>
                          <a:ea typeface="Open Sans"/>
                          <a:cs typeface="Open Sans"/>
                          <a:sym typeface="Open Sans"/>
                        </a:rPr>
                        <a:t>13</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a:latin typeface="Open Sans"/>
                          <a:ea typeface="Open Sans"/>
                          <a:cs typeface="Open Sans"/>
                          <a:sym typeface="Open Sans"/>
                        </a:rPr>
                        <a:t>15</a:t>
                      </a:r>
                      <a:endParaRPr sz="1500">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a:latin typeface="Open Sans"/>
                          <a:ea typeface="Open Sans"/>
                          <a:cs typeface="Open Sans"/>
                          <a:sym typeface="Open Sans"/>
                        </a:rPr>
                        <a:t>17</a:t>
                      </a:r>
                      <a:endParaRPr sz="1500">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a:latin typeface="Open Sans"/>
                          <a:ea typeface="Open Sans"/>
                          <a:cs typeface="Open Sans"/>
                          <a:sym typeface="Open Sans"/>
                        </a:rPr>
                        <a:t>19</a:t>
                      </a:r>
                      <a:endParaRPr sz="1500">
                        <a:latin typeface="Open Sans"/>
                        <a:ea typeface="Open Sans"/>
                        <a:cs typeface="Open Sans"/>
                        <a:sym typeface="Open Sans"/>
                      </a:endParaRPr>
                    </a:p>
                  </a:txBody>
                  <a:tcPr marL="63500" marR="63500" marT="63500" marB="63500" anchor="ctr"/>
                </a:tc>
                <a:tc rowSpan="2">
                  <a:txBody>
                    <a:bodyPr/>
                    <a:lstStyle/>
                    <a:p>
                      <a:pPr marL="0" lvl="0" indent="0" algn="ctr" rtl="0">
                        <a:spcBef>
                          <a:spcPts val="0"/>
                        </a:spcBef>
                        <a:spcAft>
                          <a:spcPts val="0"/>
                        </a:spcAft>
                        <a:buNone/>
                      </a:pPr>
                      <a:r>
                        <a:rPr lang="en-US" sz="2200">
                          <a:latin typeface="Open Sans"/>
                          <a:ea typeface="Open Sans"/>
                          <a:cs typeface="Open Sans"/>
                          <a:sym typeface="Open Sans"/>
                        </a:rPr>
                        <a:t>Chapter 11</a:t>
                      </a:r>
                      <a:endParaRPr sz="2200">
                        <a:latin typeface="Open Sans"/>
                        <a:ea typeface="Open Sans"/>
                        <a:cs typeface="Open Sans"/>
                        <a:sym typeface="Open Sans"/>
                      </a:endParaRPr>
                    </a:p>
                  </a:txBody>
                  <a:tcPr marL="63500" marR="63500" marT="63500" marB="63500" anchor="ctr"/>
                </a:tc>
                <a:extLst>
                  <a:ext uri="{0D108BD9-81ED-4DB2-BD59-A6C34878D82A}">
                    <a16:rowId xmlns:a16="http://schemas.microsoft.com/office/drawing/2014/main" val="10000"/>
                  </a:ext>
                </a:extLst>
              </a:tr>
              <a:tr h="538875">
                <a:tc>
                  <a:txBody>
                    <a:bodyPr/>
                    <a:lstStyle/>
                    <a:p>
                      <a:pPr marL="0" lvl="0" indent="0" algn="ctr" rtl="0">
                        <a:spcBef>
                          <a:spcPts val="0"/>
                        </a:spcBef>
                        <a:spcAft>
                          <a:spcPts val="0"/>
                        </a:spcAft>
                        <a:buNone/>
                      </a:pPr>
                      <a:r>
                        <a:rPr lang="en-US" sz="1500" b="1">
                          <a:latin typeface="Open Sans"/>
                          <a:ea typeface="Open Sans"/>
                          <a:cs typeface="Open Sans"/>
                          <a:sym typeface="Open Sans"/>
                        </a:rPr>
                        <a:t>2</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b="1">
                          <a:latin typeface="Open Sans"/>
                          <a:ea typeface="Open Sans"/>
                          <a:cs typeface="Open Sans"/>
                          <a:sym typeface="Open Sans"/>
                        </a:rPr>
                        <a:t>4</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b="1">
                          <a:latin typeface="Open Sans"/>
                          <a:ea typeface="Open Sans"/>
                          <a:cs typeface="Open Sans"/>
                          <a:sym typeface="Open Sans"/>
                        </a:rPr>
                        <a:t>6</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b="1">
                          <a:latin typeface="Open Sans"/>
                          <a:ea typeface="Open Sans"/>
                          <a:cs typeface="Open Sans"/>
                          <a:sym typeface="Open Sans"/>
                        </a:rPr>
                        <a:t>8</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b="1">
                          <a:latin typeface="Open Sans"/>
                          <a:ea typeface="Open Sans"/>
                          <a:cs typeface="Open Sans"/>
                          <a:sym typeface="Open Sans"/>
                        </a:rPr>
                        <a:t>10</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b="1">
                          <a:latin typeface="Open Sans"/>
                          <a:ea typeface="Open Sans"/>
                          <a:cs typeface="Open Sans"/>
                          <a:sym typeface="Open Sans"/>
                        </a:rPr>
                        <a:t>12</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b="1">
                          <a:latin typeface="Open Sans"/>
                          <a:ea typeface="Open Sans"/>
                          <a:cs typeface="Open Sans"/>
                          <a:sym typeface="Open Sans"/>
                        </a:rPr>
                        <a:t>14</a:t>
                      </a:r>
                      <a:endParaRPr sz="1500" b="1">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a:latin typeface="Open Sans"/>
                          <a:ea typeface="Open Sans"/>
                          <a:cs typeface="Open Sans"/>
                          <a:sym typeface="Open Sans"/>
                        </a:rPr>
                        <a:t>16</a:t>
                      </a:r>
                      <a:endParaRPr sz="1500">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a:latin typeface="Open Sans"/>
                          <a:ea typeface="Open Sans"/>
                          <a:cs typeface="Open Sans"/>
                          <a:sym typeface="Open Sans"/>
                        </a:rPr>
                        <a:t>18</a:t>
                      </a:r>
                      <a:endParaRPr sz="1500">
                        <a:latin typeface="Open Sans"/>
                        <a:ea typeface="Open Sans"/>
                        <a:cs typeface="Open Sans"/>
                        <a:sym typeface="Open Sans"/>
                      </a:endParaRPr>
                    </a:p>
                  </a:txBody>
                  <a:tcPr marL="63500" marR="63500" marT="63500" marB="63500" anchor="ctr"/>
                </a:tc>
                <a:tc>
                  <a:txBody>
                    <a:bodyPr/>
                    <a:lstStyle/>
                    <a:p>
                      <a:pPr marL="0" lvl="0" indent="0" algn="ctr" rtl="0">
                        <a:spcBef>
                          <a:spcPts val="0"/>
                        </a:spcBef>
                        <a:spcAft>
                          <a:spcPts val="0"/>
                        </a:spcAft>
                        <a:buNone/>
                      </a:pPr>
                      <a:r>
                        <a:rPr lang="en-US" sz="1500">
                          <a:latin typeface="Open Sans"/>
                          <a:ea typeface="Open Sans"/>
                          <a:cs typeface="Open Sans"/>
                          <a:sym typeface="Open Sans"/>
                        </a:rPr>
                        <a:t>20</a:t>
                      </a:r>
                      <a:endParaRPr sz="1500">
                        <a:latin typeface="Open Sans"/>
                        <a:ea typeface="Open Sans"/>
                        <a:cs typeface="Open Sans"/>
                        <a:sym typeface="Open Sans"/>
                      </a:endParaRPr>
                    </a:p>
                  </a:txBody>
                  <a:tcPr marL="63500" marR="63500" marT="63500" marB="63500" anchor="ct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206" name="Google Shape;206;p33"/>
          <p:cNvSpPr txBox="1">
            <a:spLocks noGrp="1"/>
          </p:cNvSpPr>
          <p:nvPr>
            <p:ph type="body" idx="1"/>
          </p:nvPr>
        </p:nvSpPr>
        <p:spPr>
          <a:xfrm>
            <a:off x="0" y="1139600"/>
            <a:ext cx="9144000" cy="371100"/>
          </a:xfrm>
          <a:prstGeom prst="rect">
            <a:avLst/>
          </a:prstGeom>
          <a:noFill/>
          <a:ln>
            <a:noFill/>
          </a:ln>
        </p:spPr>
        <p:txBody>
          <a:bodyPr spcFirstLastPara="1" wrap="square" lIns="91425" tIns="45700" rIns="91425" bIns="45700" anchor="t" anchorCtr="0">
            <a:noAutofit/>
          </a:bodyPr>
          <a:lstStyle/>
          <a:p>
            <a:pPr marL="171450" lvl="0" indent="-57150" algn="ctr" rtl="0">
              <a:lnSpc>
                <a:spcPct val="90000"/>
              </a:lnSpc>
              <a:spcBef>
                <a:spcPts val="0"/>
              </a:spcBef>
              <a:spcAft>
                <a:spcPts val="0"/>
              </a:spcAft>
              <a:buClr>
                <a:schemeClr val="dk1"/>
              </a:buClr>
              <a:buSzPts val="1800"/>
              <a:buNone/>
            </a:pPr>
            <a:r>
              <a:rPr lang="en-US" sz="2400"/>
              <a:t>ProStart Level I, Edition 2, Chapter 11: Foodservice Equipment </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4"/>
          <p:cNvSpPr txBox="1">
            <a:spLocks noGrp="1"/>
          </p:cNvSpPr>
          <p:nvPr>
            <p:ph type="body" idx="4294967295"/>
          </p:nvPr>
        </p:nvSpPr>
        <p:spPr>
          <a:xfrm>
            <a:off x="3936025" y="903675"/>
            <a:ext cx="4979400" cy="3195900"/>
          </a:xfrm>
          <a:prstGeom prst="rect">
            <a:avLst/>
          </a:prstGeom>
          <a:noFill/>
          <a:ln>
            <a:noFill/>
          </a:ln>
        </p:spPr>
        <p:txBody>
          <a:bodyPr spcFirstLastPara="1" wrap="square" lIns="91425" tIns="45700" rIns="91425" bIns="45700" anchor="t" anchorCtr="0">
            <a:noAutofit/>
          </a:bodyPr>
          <a:lstStyle/>
          <a:p>
            <a:pPr marL="171450" lvl="0" indent="-57150" algn="l" rtl="0">
              <a:lnSpc>
                <a:spcPct val="90000"/>
              </a:lnSpc>
              <a:spcBef>
                <a:spcPts val="0"/>
              </a:spcBef>
              <a:spcAft>
                <a:spcPts val="0"/>
              </a:spcAft>
              <a:buClr>
                <a:srgbClr val="2E2925"/>
              </a:buClr>
              <a:buSzPts val="1800"/>
              <a:buNone/>
            </a:pPr>
            <a:r>
              <a:rPr lang="en-US" sz="2400" b="0">
                <a:solidFill>
                  <a:schemeClr val="dk1"/>
                </a:solidFill>
              </a:rPr>
              <a:t>Congratulations, you’ve earned yourself a Session Attendee Badge! Today you explored gamification and game-based learning as well as received access to created materials and recommended resources to gamify your own classroom. Best of luck with your mission of gamifying your FCS classroom! </a:t>
            </a:r>
            <a:endParaRPr sz="2400" b="0">
              <a:solidFill>
                <a:schemeClr val="dk1"/>
              </a:solidFill>
            </a:endParaRPr>
          </a:p>
        </p:txBody>
      </p:sp>
      <p:sp>
        <p:nvSpPr>
          <p:cNvPr id="213" name="Google Shape;213;p34"/>
          <p:cNvSpPr txBox="1">
            <a:spLocks noGrp="1"/>
          </p:cNvSpPr>
          <p:nvPr>
            <p:ph type="title" idx="4294967295"/>
          </p:nvPr>
        </p:nvSpPr>
        <p:spPr>
          <a:xfrm>
            <a:off x="231148" y="348175"/>
            <a:ext cx="8681700" cy="474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99A7"/>
              </a:buClr>
              <a:buSzPts val="3200"/>
              <a:buFont typeface="Arial"/>
              <a:buNone/>
            </a:pPr>
            <a:r>
              <a:rPr lang="en-US" sz="3000" b="1">
                <a:solidFill>
                  <a:srgbClr val="EE7421"/>
                </a:solidFill>
                <a:latin typeface="Arial"/>
                <a:ea typeface="Arial"/>
                <a:cs typeface="Arial"/>
                <a:sym typeface="Arial"/>
              </a:rPr>
              <a:t>You've unlocked the Session Attendee Badge!</a:t>
            </a:r>
            <a:endParaRPr sz="3000" b="1">
              <a:solidFill>
                <a:srgbClr val="EE7421"/>
              </a:solidFill>
              <a:latin typeface="Arial"/>
              <a:ea typeface="Arial"/>
              <a:cs typeface="Arial"/>
              <a:sym typeface="Arial"/>
            </a:endParaRPr>
          </a:p>
        </p:txBody>
      </p:sp>
      <p:pic>
        <p:nvPicPr>
          <p:cNvPr id="214" name="Google Shape;214;p34"/>
          <p:cNvPicPr preferRelativeResize="0"/>
          <p:nvPr/>
        </p:nvPicPr>
        <p:blipFill rotWithShape="1">
          <a:blip r:embed="rId3">
            <a:alphaModFix/>
          </a:blip>
          <a:srcRect l="10315" r="8588"/>
          <a:stretch/>
        </p:blipFill>
        <p:spPr>
          <a:xfrm>
            <a:off x="160175" y="1225913"/>
            <a:ext cx="3950951" cy="2783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a:spLocks noGrp="1"/>
          </p:cNvSpPr>
          <p:nvPr>
            <p:ph type="pic" idx="2"/>
          </p:nvPr>
        </p:nvSpPr>
        <p:spPr>
          <a:xfrm>
            <a:off x="2023800" y="2673000"/>
            <a:ext cx="5096400" cy="2470500"/>
          </a:xfrm>
          <a:prstGeom prst="rect">
            <a:avLst/>
          </a:prstGeom>
          <a:solidFill>
            <a:schemeClr val="lt1">
              <a:alpha val="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rgbClr val="FFFFFF"/>
              </a:solidFill>
              <a:latin typeface="Open Sans"/>
              <a:ea typeface="Open Sans"/>
              <a:cs typeface="Open Sans"/>
              <a:sym typeface="Open Sans"/>
            </a:endParaRPr>
          </a:p>
          <a:p>
            <a:pPr marL="0" lvl="0" indent="0" algn="ctr" rtl="0">
              <a:spcBef>
                <a:spcPts val="0"/>
              </a:spcBef>
              <a:spcAft>
                <a:spcPts val="0"/>
              </a:spcAft>
              <a:buNone/>
            </a:pPr>
            <a:r>
              <a:rPr lang="en-US" sz="2400">
                <a:solidFill>
                  <a:srgbClr val="FFFFFF"/>
                </a:solidFill>
                <a:latin typeface="Open Sans"/>
                <a:ea typeface="Open Sans"/>
                <a:cs typeface="Open Sans"/>
                <a:sym typeface="Open Sans"/>
              </a:rPr>
              <a:t>Miranda Bright</a:t>
            </a:r>
            <a:endParaRPr sz="2400">
              <a:solidFill>
                <a:srgbClr val="FFFFFF"/>
              </a:solidFill>
              <a:latin typeface="Open Sans"/>
              <a:ea typeface="Open Sans"/>
              <a:cs typeface="Open Sans"/>
              <a:sym typeface="Open Sans"/>
            </a:endParaRPr>
          </a:p>
          <a:p>
            <a:pPr marL="0" lvl="0" indent="0" algn="ctr" rtl="0">
              <a:spcBef>
                <a:spcPts val="0"/>
              </a:spcBef>
              <a:spcAft>
                <a:spcPts val="0"/>
              </a:spcAft>
              <a:buNone/>
            </a:pPr>
            <a:endParaRPr sz="2400">
              <a:solidFill>
                <a:srgbClr val="FFFFFF"/>
              </a:solidFill>
              <a:latin typeface="Open Sans"/>
              <a:ea typeface="Open Sans"/>
              <a:cs typeface="Open Sans"/>
              <a:sym typeface="Open Sans"/>
            </a:endParaRPr>
          </a:p>
          <a:p>
            <a:pPr marL="0" lvl="0" indent="0" algn="ctr" rtl="0">
              <a:spcBef>
                <a:spcPts val="0"/>
              </a:spcBef>
              <a:spcAft>
                <a:spcPts val="0"/>
              </a:spcAft>
              <a:buNone/>
            </a:pPr>
            <a:r>
              <a:rPr lang="en-US" sz="2400">
                <a:solidFill>
                  <a:srgbClr val="FFFFFF"/>
                </a:solidFill>
                <a:latin typeface="Open Sans"/>
                <a:ea typeface="Open Sans"/>
                <a:cs typeface="Open Sans"/>
                <a:sym typeface="Open Sans"/>
              </a:rPr>
              <a:t>miranda.bright@creteschools.org</a:t>
            </a:r>
            <a:endParaRPr sz="2400">
              <a:solidFill>
                <a:srgbClr val="FFFFFF"/>
              </a:solidFill>
              <a:latin typeface="Open Sans"/>
              <a:ea typeface="Open Sans"/>
              <a:cs typeface="Open Sans"/>
              <a:sym typeface="Open Sans"/>
            </a:endParaRPr>
          </a:p>
          <a:p>
            <a:pPr marL="0" lvl="0" indent="0" algn="ctr" rtl="0">
              <a:spcBef>
                <a:spcPts val="0"/>
              </a:spcBef>
              <a:spcAft>
                <a:spcPts val="0"/>
              </a:spcAft>
              <a:buNone/>
            </a:pPr>
            <a:endParaRPr sz="2400">
              <a:solidFill>
                <a:srgbClr val="FFFFFF"/>
              </a:solidFill>
              <a:latin typeface="Open Sans"/>
              <a:ea typeface="Open Sans"/>
              <a:cs typeface="Open Sans"/>
              <a:sym typeface="Open Sans"/>
            </a:endParaRPr>
          </a:p>
          <a:p>
            <a:pPr marL="0" lvl="0" indent="0" algn="ctr" rtl="0">
              <a:spcBef>
                <a:spcPts val="0"/>
              </a:spcBef>
              <a:spcAft>
                <a:spcPts val="0"/>
              </a:spcAft>
              <a:buNone/>
            </a:pPr>
            <a:r>
              <a:rPr lang="en-US" sz="2400">
                <a:solidFill>
                  <a:srgbClr val="FFFFFF"/>
                </a:solidFill>
                <a:latin typeface="Open Sans"/>
                <a:ea typeface="Open Sans"/>
                <a:cs typeface="Open Sans"/>
                <a:sym typeface="Open Sans"/>
              </a:rPr>
              <a:t>Twitter: @mrs_mbright</a:t>
            </a:r>
            <a:endParaRPr sz="2400">
              <a:solidFill>
                <a:srgbClr val="FFFF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2" name="Google Shape;72;p16"/>
          <p:cNvSpPr txBox="1">
            <a:spLocks noGrp="1"/>
          </p:cNvSpPr>
          <p:nvPr>
            <p:ph type="body" idx="1"/>
          </p:nvPr>
        </p:nvSpPr>
        <p:spPr>
          <a:xfrm>
            <a:off x="2100532" y="1119950"/>
            <a:ext cx="6802200" cy="3496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400"/>
              <a:t>“Gamification is applying the most motivational techniques of games to non-game settings, like classrooms.” </a:t>
            </a:r>
            <a:endParaRPr sz="2400"/>
          </a:p>
          <a:p>
            <a:pPr marL="2743200" lvl="0" indent="457200" algn="l" rtl="0">
              <a:lnSpc>
                <a:spcPct val="90000"/>
              </a:lnSpc>
              <a:spcBef>
                <a:spcPts val="0"/>
              </a:spcBef>
              <a:spcAft>
                <a:spcPts val="0"/>
              </a:spcAft>
              <a:buNone/>
            </a:pPr>
            <a:r>
              <a:rPr lang="en-US" sz="2400"/>
              <a:t>-Michael Matera, </a:t>
            </a:r>
            <a:endParaRPr sz="2400"/>
          </a:p>
          <a:p>
            <a:pPr marL="2743200" lvl="0" indent="457200" algn="l" rtl="0">
              <a:lnSpc>
                <a:spcPct val="90000"/>
              </a:lnSpc>
              <a:spcBef>
                <a:spcPts val="0"/>
              </a:spcBef>
              <a:spcAft>
                <a:spcPts val="0"/>
              </a:spcAft>
              <a:buNone/>
            </a:pPr>
            <a:r>
              <a:rPr lang="en-US" sz="2400"/>
              <a:t>Explore Like A Pirate</a:t>
            </a:r>
            <a:endParaRPr sz="2400"/>
          </a:p>
        </p:txBody>
      </p:sp>
      <p:sp>
        <p:nvSpPr>
          <p:cNvPr id="73" name="Google Shape;73;p16"/>
          <p:cNvSpPr txBox="1">
            <a:spLocks noGrp="1"/>
          </p:cNvSpPr>
          <p:nvPr>
            <p:ph type="title"/>
          </p:nvPr>
        </p:nvSpPr>
        <p:spPr>
          <a:xfrm>
            <a:off x="1931158" y="390889"/>
            <a:ext cx="6971400" cy="4746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99A7"/>
              </a:buClr>
              <a:buSzPct val="100000"/>
              <a:buFont typeface="Arial"/>
              <a:buNone/>
            </a:pPr>
            <a:r>
              <a:rPr lang="en-US"/>
              <a:t>What is gamification?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7"/>
          <p:cNvSpPr txBox="1">
            <a:spLocks noGrp="1"/>
          </p:cNvSpPr>
          <p:nvPr>
            <p:ph type="body" idx="1"/>
          </p:nvPr>
        </p:nvSpPr>
        <p:spPr>
          <a:xfrm>
            <a:off x="2100532" y="1119950"/>
            <a:ext cx="6802200" cy="349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400" dirty="0"/>
              <a:t>“When students are having a good time learning, the energy is electric, and they are fully immersed; however, let me assure you that games and gamification done right extends far beyond that. The challenge, collaboration, creativity, and critical thinking that are woven into game play bring a complexity that goes much deeper than points and badges.” </a:t>
            </a:r>
            <a:endParaRPr sz="2400" dirty="0"/>
          </a:p>
          <a:p>
            <a:pPr marL="3200400" lvl="0" indent="0" algn="l" rtl="0">
              <a:lnSpc>
                <a:spcPct val="90000"/>
              </a:lnSpc>
              <a:spcBef>
                <a:spcPts val="0"/>
              </a:spcBef>
              <a:spcAft>
                <a:spcPts val="0"/>
              </a:spcAft>
              <a:buNone/>
            </a:pPr>
            <a:r>
              <a:rPr lang="en-US" sz="2400" dirty="0"/>
              <a:t>- </a:t>
            </a:r>
            <a:r>
              <a:rPr lang="en-US" sz="2400" dirty="0" err="1"/>
              <a:t>Tisha</a:t>
            </a:r>
            <a:r>
              <a:rPr lang="en-US" sz="2400" dirty="0"/>
              <a:t> Richmond</a:t>
            </a:r>
            <a:endParaRPr sz="2400" dirty="0"/>
          </a:p>
          <a:p>
            <a:pPr marL="3200400" lvl="0" indent="0" algn="l" rtl="0">
              <a:lnSpc>
                <a:spcPct val="90000"/>
              </a:lnSpc>
              <a:spcBef>
                <a:spcPts val="0"/>
              </a:spcBef>
              <a:spcAft>
                <a:spcPts val="0"/>
              </a:spcAft>
              <a:buNone/>
            </a:pPr>
            <a:r>
              <a:rPr lang="en-US" sz="2400" dirty="0"/>
              <a:t>Make Learning Magical</a:t>
            </a:r>
            <a:endParaRPr sz="2400" dirty="0"/>
          </a:p>
        </p:txBody>
      </p:sp>
      <p:sp>
        <p:nvSpPr>
          <p:cNvPr id="80" name="Google Shape;80;p17"/>
          <p:cNvSpPr txBox="1">
            <a:spLocks noGrp="1"/>
          </p:cNvSpPr>
          <p:nvPr>
            <p:ph type="title"/>
          </p:nvPr>
        </p:nvSpPr>
        <p:spPr>
          <a:xfrm>
            <a:off x="1931158" y="390889"/>
            <a:ext cx="6971542" cy="47465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99A7"/>
              </a:buClr>
              <a:buSzPct val="100000"/>
              <a:buFont typeface="Arial"/>
              <a:buNone/>
            </a:pPr>
            <a:r>
              <a:rPr lang="en-US"/>
              <a:t>What is gamification?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0" y="1063400"/>
            <a:ext cx="4703100" cy="1281600"/>
          </a:xfrm>
          <a:prstGeom prst="rect">
            <a:avLst/>
          </a:prstGeom>
          <a:noFill/>
          <a:ln>
            <a:noFill/>
          </a:ln>
        </p:spPr>
        <p:txBody>
          <a:bodyPr spcFirstLastPara="1" wrap="square" lIns="91425" tIns="45700" rIns="91425" bIns="45700" anchor="t" anchorCtr="0">
            <a:noAutofit/>
          </a:bodyPr>
          <a:lstStyle/>
          <a:p>
            <a:pPr marL="171450" lvl="0" indent="-57150" algn="ctr" rtl="0">
              <a:lnSpc>
                <a:spcPct val="90000"/>
              </a:lnSpc>
              <a:spcBef>
                <a:spcPts val="0"/>
              </a:spcBef>
              <a:spcAft>
                <a:spcPts val="0"/>
              </a:spcAft>
              <a:buClr>
                <a:schemeClr val="dk1"/>
              </a:buClr>
              <a:buSzPts val="1100"/>
              <a:buNone/>
            </a:pPr>
            <a:r>
              <a:rPr lang="en-US" sz="2400"/>
              <a:t>uses game components. Missions or Challenges, Mini Games,  Badges, XP‌, &amp; More.</a:t>
            </a:r>
            <a:endParaRPr sz="2400"/>
          </a:p>
        </p:txBody>
      </p:sp>
      <p:sp>
        <p:nvSpPr>
          <p:cNvPr id="86" name="Google Shape;86;p18"/>
          <p:cNvSpPr txBox="1">
            <a:spLocks noGrp="1"/>
          </p:cNvSpPr>
          <p:nvPr>
            <p:ph type="title" idx="4294967295"/>
          </p:nvPr>
        </p:nvSpPr>
        <p:spPr>
          <a:xfrm>
            <a:off x="0" y="467100"/>
            <a:ext cx="4703100" cy="474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99A7"/>
              </a:buClr>
              <a:buSzPts val="3200"/>
              <a:buFont typeface="Arial"/>
              <a:buNone/>
            </a:pPr>
            <a:r>
              <a:rPr lang="en-US" sz="2850" b="1">
                <a:solidFill>
                  <a:srgbClr val="0099A7"/>
                </a:solidFill>
                <a:latin typeface="Arial"/>
                <a:ea typeface="Arial"/>
                <a:cs typeface="Arial"/>
                <a:sym typeface="Arial"/>
              </a:rPr>
              <a:t>Gamification</a:t>
            </a:r>
            <a:endParaRPr sz="2850" b="1">
              <a:solidFill>
                <a:srgbClr val="0099A7"/>
              </a:solidFill>
              <a:latin typeface="Arial"/>
              <a:ea typeface="Arial"/>
              <a:cs typeface="Arial"/>
              <a:sym typeface="Arial"/>
            </a:endParaRPr>
          </a:p>
        </p:txBody>
      </p:sp>
      <p:sp>
        <p:nvSpPr>
          <p:cNvPr id="87" name="Google Shape;87;p18"/>
          <p:cNvSpPr txBox="1">
            <a:spLocks noGrp="1"/>
          </p:cNvSpPr>
          <p:nvPr>
            <p:ph type="title" idx="4294967295"/>
          </p:nvPr>
        </p:nvSpPr>
        <p:spPr>
          <a:xfrm>
            <a:off x="4703150" y="467100"/>
            <a:ext cx="4440900" cy="474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99A7"/>
              </a:buClr>
              <a:buSzPts val="3200"/>
              <a:buFont typeface="Arial"/>
              <a:buNone/>
            </a:pPr>
            <a:r>
              <a:rPr lang="en-US" sz="2850" b="1">
                <a:solidFill>
                  <a:srgbClr val="0099A7"/>
                </a:solidFill>
                <a:latin typeface="Arial"/>
                <a:ea typeface="Arial"/>
                <a:cs typeface="Arial"/>
                <a:sym typeface="Arial"/>
              </a:rPr>
              <a:t>Game-Based Learning</a:t>
            </a:r>
            <a:endParaRPr sz="2850" b="1">
              <a:solidFill>
                <a:srgbClr val="0099A7"/>
              </a:solidFill>
              <a:latin typeface="Arial"/>
              <a:ea typeface="Arial"/>
              <a:cs typeface="Arial"/>
              <a:sym typeface="Arial"/>
            </a:endParaRPr>
          </a:p>
        </p:txBody>
      </p:sp>
      <p:sp>
        <p:nvSpPr>
          <p:cNvPr id="88" name="Google Shape;88;p18"/>
          <p:cNvSpPr txBox="1">
            <a:spLocks noGrp="1"/>
          </p:cNvSpPr>
          <p:nvPr>
            <p:ph type="body" idx="1"/>
          </p:nvPr>
        </p:nvSpPr>
        <p:spPr>
          <a:xfrm>
            <a:off x="4703150" y="1063400"/>
            <a:ext cx="4440900" cy="402600"/>
          </a:xfrm>
          <a:prstGeom prst="rect">
            <a:avLst/>
          </a:prstGeom>
          <a:noFill/>
          <a:ln>
            <a:noFill/>
          </a:ln>
        </p:spPr>
        <p:txBody>
          <a:bodyPr spcFirstLastPara="1" wrap="square" lIns="91425" tIns="45700" rIns="91425" bIns="45700" anchor="t" anchorCtr="0">
            <a:noAutofit/>
          </a:bodyPr>
          <a:lstStyle/>
          <a:p>
            <a:pPr marL="114300" lvl="0" indent="0" algn="ctr" rtl="0">
              <a:lnSpc>
                <a:spcPct val="90000"/>
              </a:lnSpc>
              <a:spcBef>
                <a:spcPts val="0"/>
              </a:spcBef>
              <a:spcAft>
                <a:spcPts val="0"/>
              </a:spcAft>
              <a:buClr>
                <a:schemeClr val="dk1"/>
              </a:buClr>
              <a:buSzPts val="1800"/>
              <a:buNone/>
            </a:pPr>
            <a:r>
              <a:rPr lang="en-US" sz="2400"/>
              <a:t>uses games. </a:t>
            </a:r>
            <a:endParaRPr sz="2400"/>
          </a:p>
        </p:txBody>
      </p:sp>
      <p:pic>
        <p:nvPicPr>
          <p:cNvPr id="89" name="Google Shape;89;p18"/>
          <p:cNvPicPr preferRelativeResize="0"/>
          <p:nvPr/>
        </p:nvPicPr>
        <p:blipFill>
          <a:blip r:embed="rId3">
            <a:alphaModFix/>
          </a:blip>
          <a:stretch>
            <a:fillRect/>
          </a:stretch>
        </p:blipFill>
        <p:spPr>
          <a:xfrm>
            <a:off x="6890698" y="1437025"/>
            <a:ext cx="1595125" cy="1595125"/>
          </a:xfrm>
          <a:prstGeom prst="rect">
            <a:avLst/>
          </a:prstGeom>
          <a:noFill/>
          <a:ln>
            <a:noFill/>
          </a:ln>
        </p:spPr>
      </p:pic>
      <p:pic>
        <p:nvPicPr>
          <p:cNvPr id="90" name="Google Shape;90;p18"/>
          <p:cNvPicPr preferRelativeResize="0"/>
          <p:nvPr/>
        </p:nvPicPr>
        <p:blipFill>
          <a:blip r:embed="rId4">
            <a:alphaModFix/>
          </a:blip>
          <a:stretch>
            <a:fillRect/>
          </a:stretch>
        </p:blipFill>
        <p:spPr>
          <a:xfrm>
            <a:off x="5791848" y="3122838"/>
            <a:ext cx="1718550" cy="1718550"/>
          </a:xfrm>
          <a:prstGeom prst="rect">
            <a:avLst/>
          </a:prstGeom>
          <a:noFill/>
          <a:ln>
            <a:noFill/>
          </a:ln>
        </p:spPr>
      </p:pic>
      <p:pic>
        <p:nvPicPr>
          <p:cNvPr id="91" name="Google Shape;91;p18"/>
          <p:cNvPicPr preferRelativeResize="0"/>
          <p:nvPr/>
        </p:nvPicPr>
        <p:blipFill>
          <a:blip r:embed="rId5">
            <a:alphaModFix/>
          </a:blip>
          <a:stretch>
            <a:fillRect/>
          </a:stretch>
        </p:blipFill>
        <p:spPr>
          <a:xfrm>
            <a:off x="5330446" y="1756738"/>
            <a:ext cx="1366127" cy="1366124"/>
          </a:xfrm>
          <a:prstGeom prst="rect">
            <a:avLst/>
          </a:prstGeom>
          <a:noFill/>
          <a:ln>
            <a:noFill/>
          </a:ln>
        </p:spPr>
      </p:pic>
      <p:pic>
        <p:nvPicPr>
          <p:cNvPr id="92" name="Google Shape;92;p18"/>
          <p:cNvPicPr preferRelativeResize="0"/>
          <p:nvPr/>
        </p:nvPicPr>
        <p:blipFill>
          <a:blip r:embed="rId6">
            <a:alphaModFix/>
          </a:blip>
          <a:stretch>
            <a:fillRect/>
          </a:stretch>
        </p:blipFill>
        <p:spPr>
          <a:xfrm>
            <a:off x="3039971" y="2345000"/>
            <a:ext cx="1366127" cy="1366124"/>
          </a:xfrm>
          <a:prstGeom prst="rect">
            <a:avLst/>
          </a:prstGeom>
          <a:noFill/>
          <a:ln>
            <a:noFill/>
          </a:ln>
        </p:spPr>
      </p:pic>
      <p:pic>
        <p:nvPicPr>
          <p:cNvPr id="93" name="Google Shape;93;p18"/>
          <p:cNvPicPr preferRelativeResize="0"/>
          <p:nvPr/>
        </p:nvPicPr>
        <p:blipFill rotWithShape="1">
          <a:blip r:embed="rId7">
            <a:alphaModFix/>
          </a:blip>
          <a:srcRect b="45274"/>
          <a:stretch/>
        </p:blipFill>
        <p:spPr>
          <a:xfrm>
            <a:off x="27710" y="2211550"/>
            <a:ext cx="2914866" cy="1595125"/>
          </a:xfrm>
          <a:prstGeom prst="rect">
            <a:avLst/>
          </a:prstGeom>
          <a:noFill/>
          <a:ln>
            <a:noFill/>
          </a:ln>
        </p:spPr>
      </p:pic>
      <p:pic>
        <p:nvPicPr>
          <p:cNvPr id="94" name="Google Shape;94;p18"/>
          <p:cNvPicPr preferRelativeResize="0"/>
          <p:nvPr/>
        </p:nvPicPr>
        <p:blipFill>
          <a:blip r:embed="rId8">
            <a:alphaModFix/>
          </a:blip>
          <a:stretch>
            <a:fillRect/>
          </a:stretch>
        </p:blipFill>
        <p:spPr>
          <a:xfrm>
            <a:off x="2138525" y="3184546"/>
            <a:ext cx="1595125" cy="1595125"/>
          </a:xfrm>
          <a:prstGeom prst="rect">
            <a:avLst/>
          </a:prstGeom>
          <a:noFill/>
          <a:ln>
            <a:noFill/>
          </a:ln>
        </p:spPr>
      </p:pic>
      <p:cxnSp>
        <p:nvCxnSpPr>
          <p:cNvPr id="95" name="Google Shape;95;p18"/>
          <p:cNvCxnSpPr/>
          <p:nvPr/>
        </p:nvCxnSpPr>
        <p:spPr>
          <a:xfrm>
            <a:off x="4703150" y="390600"/>
            <a:ext cx="1200" cy="4607700"/>
          </a:xfrm>
          <a:prstGeom prst="straightConnector1">
            <a:avLst/>
          </a:prstGeom>
          <a:noFill/>
          <a:ln w="76200" cap="flat" cmpd="sng">
            <a:solidFill>
              <a:srgbClr val="0099A7"/>
            </a:solidFill>
            <a:prstDash val="dot"/>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5" y="1169975"/>
            <a:ext cx="9144000" cy="515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US"/>
              <a:t>Game-Based Learning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221075" y="1457101"/>
            <a:ext cx="8681700" cy="368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en-US" sz="2400"/>
              <a:t>Learning Objective: Review names of terms with pictures. </a:t>
            </a:r>
            <a:endParaRPr sz="2400"/>
          </a:p>
          <a:p>
            <a:pPr marL="0" lvl="0" indent="0" algn="l" rtl="0">
              <a:lnSpc>
                <a:spcPct val="100000"/>
              </a:lnSpc>
              <a:spcBef>
                <a:spcPts val="0"/>
              </a:spcBef>
              <a:spcAft>
                <a:spcPts val="0"/>
              </a:spcAft>
              <a:buClr>
                <a:schemeClr val="dk1"/>
              </a:buClr>
              <a:buSzPts val="1100"/>
              <a:buNone/>
            </a:pPr>
            <a:endParaRPr sz="2400"/>
          </a:p>
          <a:p>
            <a:pPr marL="0" lvl="0" indent="0" algn="l" rtl="0">
              <a:lnSpc>
                <a:spcPct val="100000"/>
              </a:lnSpc>
              <a:spcBef>
                <a:spcPts val="0"/>
              </a:spcBef>
              <a:spcAft>
                <a:spcPts val="0"/>
              </a:spcAft>
              <a:buClr>
                <a:schemeClr val="dk1"/>
              </a:buClr>
              <a:buSzPts val="1100"/>
              <a:buNone/>
            </a:pPr>
            <a:r>
              <a:rPr lang="en-US" sz="2400" b="1" u="sng"/>
              <a:t>Spot It: Kitchen Tools</a:t>
            </a:r>
            <a:r>
              <a:rPr lang="en-US" sz="2400" b="1"/>
              <a:t> </a:t>
            </a:r>
            <a:r>
              <a:rPr lang="en-US" sz="2400" b="1" u="sng">
                <a:solidFill>
                  <a:srgbClr val="0099A7"/>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PDF</a:t>
            </a:r>
            <a:endParaRPr sz="2400" b="1">
              <a:solidFill>
                <a:srgbClr val="0099A7"/>
              </a:solidFill>
            </a:endParaRPr>
          </a:p>
          <a:p>
            <a:pPr marL="457200" lvl="0" indent="-381000" algn="l" rtl="0">
              <a:lnSpc>
                <a:spcPct val="100000"/>
              </a:lnSpc>
              <a:spcBef>
                <a:spcPts val="0"/>
              </a:spcBef>
              <a:spcAft>
                <a:spcPts val="0"/>
              </a:spcAft>
              <a:buSzPts val="2400"/>
              <a:buChar char="•"/>
            </a:pPr>
            <a:r>
              <a:rPr lang="en-US" sz="2400"/>
              <a:t>Learning Objective: Review kitchen tool names</a:t>
            </a:r>
            <a:endParaRPr sz="2400"/>
          </a:p>
          <a:p>
            <a:pPr marL="457200" lvl="0" indent="-381000" algn="l" rtl="0">
              <a:lnSpc>
                <a:spcPct val="100000"/>
              </a:lnSpc>
              <a:spcBef>
                <a:spcPts val="0"/>
              </a:spcBef>
              <a:spcAft>
                <a:spcPts val="0"/>
              </a:spcAft>
              <a:buSzPts val="2400"/>
              <a:buChar char="•"/>
            </a:pPr>
            <a:r>
              <a:rPr lang="en-US" sz="2400"/>
              <a:t>Game Objective: Collect the most cards.</a:t>
            </a:r>
            <a:endParaRPr sz="2400"/>
          </a:p>
          <a:p>
            <a:pPr marL="457200" lvl="0" indent="-381000" algn="l" rtl="0">
              <a:lnSpc>
                <a:spcPct val="100000"/>
              </a:lnSpc>
              <a:spcBef>
                <a:spcPts val="0"/>
              </a:spcBef>
              <a:spcAft>
                <a:spcPts val="0"/>
              </a:spcAft>
              <a:buSzPts val="2400"/>
              <a:buChar char="•"/>
            </a:pPr>
            <a:r>
              <a:rPr lang="en-US" sz="2400"/>
              <a:t>Cost: Free</a:t>
            </a:r>
            <a:endParaRPr sz="2400"/>
          </a:p>
          <a:p>
            <a:pPr marL="457200" lvl="0" indent="-381000" algn="l" rtl="0">
              <a:lnSpc>
                <a:spcPct val="100000"/>
              </a:lnSpc>
              <a:spcBef>
                <a:spcPts val="0"/>
              </a:spcBef>
              <a:spcAft>
                <a:spcPts val="0"/>
              </a:spcAft>
              <a:buSzPts val="2400"/>
              <a:buChar char="•"/>
            </a:pPr>
            <a:r>
              <a:rPr lang="en-US" sz="2400"/>
              <a:t>Preparation: Print cards double sided. Cut out circles.</a:t>
            </a:r>
            <a:endParaRPr sz="2400"/>
          </a:p>
          <a:p>
            <a:pPr marL="457200" lvl="0" indent="-381000" algn="l" rtl="0">
              <a:lnSpc>
                <a:spcPct val="100000"/>
              </a:lnSpc>
              <a:spcBef>
                <a:spcPts val="0"/>
              </a:spcBef>
              <a:spcAft>
                <a:spcPts val="0"/>
              </a:spcAft>
              <a:buSzPts val="2400"/>
              <a:buChar char="•"/>
            </a:pPr>
            <a:r>
              <a:rPr lang="en-US" sz="2400"/>
              <a:t>Summary of Game Play: Place two cards face-up on the table and try to find the kitchen tool match on both cards. </a:t>
            </a:r>
            <a:endParaRPr sz="2400"/>
          </a:p>
        </p:txBody>
      </p:sp>
      <p:sp>
        <p:nvSpPr>
          <p:cNvPr id="106" name="Google Shape;106;p20"/>
          <p:cNvSpPr txBox="1">
            <a:spLocks noGrp="1"/>
          </p:cNvSpPr>
          <p:nvPr>
            <p:ph type="title"/>
          </p:nvPr>
        </p:nvSpPr>
        <p:spPr>
          <a:xfrm>
            <a:off x="221065" y="369948"/>
            <a:ext cx="8681700" cy="5085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34375"/>
              <a:buFont typeface="Arial"/>
              <a:buNone/>
            </a:pPr>
            <a:r>
              <a:rPr lang="en-US"/>
              <a:t>Spot 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1242874" y="878450"/>
            <a:ext cx="6658250" cy="5143498"/>
          </a:xfrm>
          <a:prstGeom prst="rect">
            <a:avLst/>
          </a:prstGeom>
          <a:noFill/>
          <a:ln>
            <a:noFill/>
          </a:ln>
        </p:spPr>
      </p:pic>
      <p:sp>
        <p:nvSpPr>
          <p:cNvPr id="112" name="Google Shape;112;p21"/>
          <p:cNvSpPr txBox="1">
            <a:spLocks noGrp="1"/>
          </p:cNvSpPr>
          <p:nvPr>
            <p:ph type="body" idx="1"/>
          </p:nvPr>
        </p:nvSpPr>
        <p:spPr>
          <a:xfrm>
            <a:off x="221075" y="1457094"/>
            <a:ext cx="8681700" cy="448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None/>
            </a:pPr>
            <a:r>
              <a:rPr lang="en-US" sz="2400"/>
              <a:t>Find the kitchen tool match on both cards.</a:t>
            </a:r>
            <a:endParaRPr sz="2400"/>
          </a:p>
        </p:txBody>
      </p:sp>
      <p:sp>
        <p:nvSpPr>
          <p:cNvPr id="113" name="Google Shape;113;p21"/>
          <p:cNvSpPr txBox="1">
            <a:spLocks noGrp="1"/>
          </p:cNvSpPr>
          <p:nvPr>
            <p:ph type="title"/>
          </p:nvPr>
        </p:nvSpPr>
        <p:spPr>
          <a:xfrm>
            <a:off x="221065" y="369948"/>
            <a:ext cx="8681700" cy="5085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34375"/>
              <a:buFont typeface="Arial"/>
              <a:buNone/>
            </a:pPr>
            <a:r>
              <a:rPr lang="en-US"/>
              <a:t>Spot It: Kitchen Utensils </a:t>
            </a:r>
            <a:r>
              <a:rPr lang="en-US" u="sng">
                <a:solidFill>
                  <a:srgbClr val="0099A7"/>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PDF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1237836" y="881875"/>
            <a:ext cx="6658250" cy="5143498"/>
          </a:xfrm>
          <a:prstGeom prst="rect">
            <a:avLst/>
          </a:prstGeom>
          <a:noFill/>
          <a:ln>
            <a:noFill/>
          </a:ln>
        </p:spPr>
      </p:pic>
      <p:pic>
        <p:nvPicPr>
          <p:cNvPr id="119" name="Google Shape;119;p22"/>
          <p:cNvPicPr preferRelativeResize="0"/>
          <p:nvPr/>
        </p:nvPicPr>
        <p:blipFill>
          <a:blip r:embed="rId4">
            <a:alphaModFix/>
          </a:blip>
          <a:stretch>
            <a:fillRect/>
          </a:stretch>
        </p:blipFill>
        <p:spPr>
          <a:xfrm>
            <a:off x="1237836" y="881875"/>
            <a:ext cx="6658250" cy="5143498"/>
          </a:xfrm>
          <a:prstGeom prst="rect">
            <a:avLst/>
          </a:prstGeom>
          <a:noFill/>
          <a:ln>
            <a:noFill/>
          </a:ln>
        </p:spPr>
      </p:pic>
      <p:sp>
        <p:nvSpPr>
          <p:cNvPr id="120" name="Google Shape;120;p22"/>
          <p:cNvSpPr txBox="1">
            <a:spLocks noGrp="1"/>
          </p:cNvSpPr>
          <p:nvPr>
            <p:ph type="body" idx="1"/>
          </p:nvPr>
        </p:nvSpPr>
        <p:spPr>
          <a:xfrm>
            <a:off x="221075" y="1457094"/>
            <a:ext cx="8681700" cy="6267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None/>
            </a:pPr>
            <a:r>
              <a:rPr lang="en-US" sz="2400"/>
              <a:t>A colander is on both cards. </a:t>
            </a:r>
            <a:endParaRPr sz="2400"/>
          </a:p>
        </p:txBody>
      </p:sp>
      <p:sp>
        <p:nvSpPr>
          <p:cNvPr id="121" name="Google Shape;121;p22"/>
          <p:cNvSpPr txBox="1">
            <a:spLocks noGrp="1"/>
          </p:cNvSpPr>
          <p:nvPr>
            <p:ph type="title"/>
          </p:nvPr>
        </p:nvSpPr>
        <p:spPr>
          <a:xfrm>
            <a:off x="221065" y="369948"/>
            <a:ext cx="8681700" cy="5085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34375"/>
              <a:buFont typeface="Arial"/>
              <a:buNone/>
            </a:pPr>
            <a:r>
              <a:rPr lang="en-US"/>
              <a:t>Spot It: Kitchen Utensils </a:t>
            </a:r>
            <a:r>
              <a:rPr lang="en-US" u="sng">
                <a:solidFill>
                  <a:srgbClr val="0099A7"/>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PDF</a:t>
            </a:r>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1099</Words>
  <Application>Microsoft Office PowerPoint</Application>
  <PresentationFormat>On-screen Show (16:9)</PresentationFormat>
  <Paragraphs>142</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Courier New</vt:lpstr>
      <vt:lpstr>Noto Sans Symbols</vt:lpstr>
      <vt:lpstr>Economica</vt:lpstr>
      <vt:lpstr>Arial</vt:lpstr>
      <vt:lpstr>Open Sans</vt:lpstr>
      <vt:lpstr>Calibri</vt:lpstr>
      <vt:lpstr>1_Custom Design</vt:lpstr>
      <vt:lpstr>SESSION MISSION: IMPOSSIBLE</vt:lpstr>
      <vt:lpstr>Gamifying the FCS Classroom</vt:lpstr>
      <vt:lpstr>What is gamification? </vt:lpstr>
      <vt:lpstr>What is gamification? </vt:lpstr>
      <vt:lpstr>Gamification</vt:lpstr>
      <vt:lpstr>Game-Based Learning</vt:lpstr>
      <vt:lpstr>Spot It</vt:lpstr>
      <vt:lpstr>Spot It: Kitchen Utensils PDF</vt:lpstr>
      <vt:lpstr>Spot It: Kitchen Utensils PDF</vt:lpstr>
      <vt:lpstr>5 Second Rule</vt:lpstr>
      <vt:lpstr>FCCLA 30 Second Rule PDF  </vt:lpstr>
      <vt:lpstr>Gamification</vt:lpstr>
      <vt:lpstr>Missions or Challenges</vt:lpstr>
      <vt:lpstr>Mini Games</vt:lpstr>
      <vt:lpstr>Badges</vt:lpstr>
      <vt:lpstr>Gamified Lesson Example</vt:lpstr>
      <vt:lpstr>ProStart Gamified Lesson Example</vt:lpstr>
      <vt:lpstr>ProStart Gamified Lesson Example</vt:lpstr>
      <vt:lpstr>ProStart Gamified Lesson Example</vt:lpstr>
      <vt:lpstr>ProStart Gamified Lesson Example</vt:lpstr>
      <vt:lpstr>You've unlocked the Session Attendee Badge!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MISSION: IMPOSSIBLE</dc:title>
  <cp:lastModifiedBy>Miranda Bright</cp:lastModifiedBy>
  <cp:revision>1</cp:revision>
  <dcterms:modified xsi:type="dcterms:W3CDTF">2021-05-21T13:04:39Z</dcterms:modified>
</cp:coreProperties>
</file>