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Lato"/>
      <p:regular r:id="rId30"/>
      <p:bold r:id="rId31"/>
      <p:italic r:id="rId32"/>
      <p:boldItalic r:id="rId33"/>
    </p:embeddedFont>
    <p:embeddedFont>
      <p:font typeface="Lato Light"/>
      <p:regular r:id="rId34"/>
      <p:bold r:id="rId35"/>
      <p:italic r:id="rId36"/>
      <p:boldItalic r:id="rId37"/>
    </p:embeddedFont>
    <p:embeddedFont>
      <p:font typeface="Avenir Next For Intuit"/>
      <p:regular r:id="rId38"/>
      <p:bold r:id="rId39"/>
      <p:italic r:id="rId40"/>
      <p:boldItalic r:id="rId41"/>
    </p:embeddedFont>
    <p:embeddedFont>
      <p:font typeface="Lato Black"/>
      <p:bold r:id="rId42"/>
      <p:boldItalic r:id="rId43"/>
    </p:embeddedFont>
    <p:embeddedFont>
      <p:font typeface="Helvetica Neue"/>
      <p:regular r:id="rId44"/>
      <p:bold r:id="rId45"/>
      <p:italic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venirNextForIntuit-italic.fntdata"/><Relationship Id="rId42" Type="http://schemas.openxmlformats.org/officeDocument/2006/relationships/font" Target="fonts/LatoBlack-bold.fntdata"/><Relationship Id="rId41" Type="http://schemas.openxmlformats.org/officeDocument/2006/relationships/font" Target="fonts/AvenirNextForIntuit-boldItalic.fntdata"/><Relationship Id="rId44" Type="http://schemas.openxmlformats.org/officeDocument/2006/relationships/font" Target="fonts/HelveticaNeue-regular.fntdata"/><Relationship Id="rId43" Type="http://schemas.openxmlformats.org/officeDocument/2006/relationships/font" Target="fonts/LatoBlack-boldItalic.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OpenSans-regular.fntdata"/><Relationship Id="rId47" Type="http://schemas.openxmlformats.org/officeDocument/2006/relationships/font" Target="fonts/HelveticaNeue-boldItalic.fntdata"/><Relationship Id="rId49" Type="http://schemas.openxmlformats.org/officeDocument/2006/relationships/font" Target="fonts/OpenSan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33" Type="http://schemas.openxmlformats.org/officeDocument/2006/relationships/font" Target="fonts/Lato-boldItalic.fntdata"/><Relationship Id="rId32" Type="http://schemas.openxmlformats.org/officeDocument/2006/relationships/font" Target="fonts/Lato-italic.fntdata"/><Relationship Id="rId35" Type="http://schemas.openxmlformats.org/officeDocument/2006/relationships/font" Target="fonts/LatoLight-bold.fntdata"/><Relationship Id="rId34" Type="http://schemas.openxmlformats.org/officeDocument/2006/relationships/font" Target="fonts/LatoLight-regular.fntdata"/><Relationship Id="rId37" Type="http://schemas.openxmlformats.org/officeDocument/2006/relationships/font" Target="fonts/LatoLight-boldItalic.fntdata"/><Relationship Id="rId36" Type="http://schemas.openxmlformats.org/officeDocument/2006/relationships/font" Target="fonts/LatoLight-italic.fntdata"/><Relationship Id="rId39" Type="http://schemas.openxmlformats.org/officeDocument/2006/relationships/font" Target="fonts/AvenirNextForIntuit-bold.fntdata"/><Relationship Id="rId38" Type="http://schemas.openxmlformats.org/officeDocument/2006/relationships/font" Target="fonts/AvenirNextForIntui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da92fc1be7_0_7314: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gda92fc1be7_0_7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 traditional problem-solving process is limiting and ineffective. Here at Design for Delight, we emphasize the importance of iterative design: only after testing the product with your customer and adapting the solution according to their needs, can you settle on an effective idea to build. The Design for Delight process has 3 main principles, and lots of methods for making sure to stick to those principles, that you will learn through the next few lessons.</a:t>
            </a:r>
            <a:endParaRPr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da92fc1be7_0_7332: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da92fc1be7_0_7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Remember, getting to great solutions is oftentimes a messy process. You might come up with the wrong solution at first, and then have to loop back and understand the problem some more, and on and on. But be confident that even if the path feels messy, you’re moving in the right direction.</a:t>
            </a:r>
            <a:endParaRPr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da92fc1be7_0_7323:notes"/>
          <p:cNvSpPr/>
          <p:nvPr>
            <p:ph idx="2" type="sldImg"/>
          </p:nvPr>
        </p:nvSpPr>
        <p:spPr>
          <a:xfrm>
            <a:off x="1714053" y="685800"/>
            <a:ext cx="3429900" cy="34287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da92fc1be7_0_73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da92fc1be7_0_7367: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da92fc1be7_0_73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da92fc1be7_0_10598:notes"/>
          <p:cNvSpPr/>
          <p:nvPr>
            <p:ph idx="2" type="sldImg"/>
          </p:nvPr>
        </p:nvSpPr>
        <p:spPr>
          <a:xfrm>
            <a:off x="1714053" y="685800"/>
            <a:ext cx="3429900" cy="34287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da92fc1be7_0_1059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da92fc1be7_0_7395: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da92fc1be7_0_73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da92fc1be7_0_7404:notes"/>
          <p:cNvSpPr/>
          <p:nvPr>
            <p:ph idx="2" type="sldImg"/>
          </p:nvPr>
        </p:nvSpPr>
        <p:spPr>
          <a:xfrm>
            <a:off x="1714053" y="685800"/>
            <a:ext cx="3429900" cy="34287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da92fc1be7_0_740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da92fc1be7_0_7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gda92fc1be7_0_7409:notes"/>
          <p:cNvSpPr txBox="1"/>
          <p:nvPr>
            <p:ph idx="1" type="body"/>
          </p:nvPr>
        </p:nvSpPr>
        <p:spPr>
          <a:xfrm>
            <a:off x="685800" y="4400550"/>
            <a:ext cx="5486400" cy="360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gda92fc1be7_0_7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dcec41244b_2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gdcec41244b_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dcec41244b_2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gdcec41244b_2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dcec41244b_2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gdcec41244b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da92fc1be7_0_7416: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da92fc1be7_0_74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da92fc1be7_0_7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da92fc1be7_0_7437:notes"/>
          <p:cNvSpPr txBox="1"/>
          <p:nvPr>
            <p:ph idx="1" type="body"/>
          </p:nvPr>
        </p:nvSpPr>
        <p:spPr>
          <a:xfrm>
            <a:off x="685800" y="4400549"/>
            <a:ext cx="5486400" cy="360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Rapid experiments can help you avoid making a product that no one wants. How could Nabisco (the company that makes Oreos) have experimented to see if customers actually wanted a Watermelon flavored Oreo? How could a car company experiment to test the design of their car before building a lot of expensive cars?</a:t>
            </a:r>
            <a:endParaRPr/>
          </a:p>
        </p:txBody>
      </p:sp>
      <p:sp>
        <p:nvSpPr>
          <p:cNvPr id="867" name="Google Shape;867;gda92fc1be7_0_7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da92fc1be7_0_7454:notes"/>
          <p:cNvSpPr/>
          <p:nvPr>
            <p:ph idx="2" type="sldImg"/>
          </p:nvPr>
        </p:nvSpPr>
        <p:spPr>
          <a:xfrm>
            <a:off x="1714053" y="685800"/>
            <a:ext cx="34299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6" name="Google Shape;876;gda92fc1be7_0_74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100"/>
              <a:buFont typeface="Avenir Next For Intuit"/>
              <a:buNone/>
            </a:pPr>
            <a:r>
              <a:rPr lang="en-US"/>
              <a:t>This is a sample</a:t>
            </a:r>
            <a:r>
              <a:rPr b="1" lang="en-US"/>
              <a:t> Testimonials </a:t>
            </a:r>
            <a:r>
              <a:rPr b="0" lang="en-US"/>
              <a:t>slide</a:t>
            </a:r>
            <a:r>
              <a:rPr b="1" lang="en-US"/>
              <a:t>.</a:t>
            </a:r>
            <a:endParaRPr/>
          </a:p>
          <a:p>
            <a:pPr indent="0" lvl="0" marL="0" marR="0" rtl="0" algn="l">
              <a:lnSpc>
                <a:spcPct val="117999"/>
              </a:lnSpc>
              <a:spcBef>
                <a:spcPts val="0"/>
              </a:spcBef>
              <a:spcAft>
                <a:spcPts val="0"/>
              </a:spcAft>
              <a:buSzPts val="1100"/>
              <a:buFont typeface="Avenir Next For Intuit"/>
              <a:buNone/>
            </a:pPr>
            <a:r>
              <a:t/>
            </a:r>
            <a:endParaRPr b="1"/>
          </a:p>
          <a:p>
            <a:pPr indent="0" lvl="0" marL="0" rtl="0" algn="l">
              <a:lnSpc>
                <a:spcPct val="117999"/>
              </a:lnSpc>
              <a:spcBef>
                <a:spcPts val="0"/>
              </a:spcBef>
              <a:spcAft>
                <a:spcPts val="0"/>
              </a:spcAft>
              <a:buNone/>
            </a:pPr>
            <a:r>
              <a:rPr lang="en-US"/>
              <a:t>To </a:t>
            </a:r>
            <a:r>
              <a:rPr b="1" lang="en-US"/>
              <a:t>Replace the Pictures </a:t>
            </a:r>
            <a:r>
              <a:rPr lang="en-US"/>
              <a:t>on this Sample Slide (this applies to all slides in this template that contain replaceable pictures)</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US"/>
              <a:t>Select the sample picture and press Delete. Click the icon inside the shape to open the Insert Picture dialog box. Navigate to the location where the picture is stored, select desired picture and click on the Insert button to fit the image proportionally within the shape. </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b="1" lang="en-US"/>
              <a:t>Note:</a:t>
            </a:r>
            <a:r>
              <a:rPr lang="en-US"/>
              <a:t> Do not right-click the image to change the picture inside the picture placeholder. This will change the frame size of the picture placeholder. Instead, follow the steps outlined above. </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b="1" lang="en-US"/>
              <a:t>Tip: </a:t>
            </a:r>
            <a:r>
              <a:rPr lang="en-US"/>
              <a:t>use the </a:t>
            </a:r>
            <a:r>
              <a:rPr b="1" lang="en-US"/>
              <a:t>Crop</a:t>
            </a:r>
            <a:r>
              <a:rPr lang="en-US"/>
              <a:t> tool to reposition a picture within a placeholder. From the </a:t>
            </a:r>
            <a:r>
              <a:rPr b="1" lang="en-US"/>
              <a:t>Picture Tools Format </a:t>
            </a:r>
            <a:r>
              <a:rPr lang="en-US"/>
              <a:t>tab on the ribbon, click the </a:t>
            </a:r>
            <a:r>
              <a:rPr b="1" lang="en-US"/>
              <a:t>Crop</a:t>
            </a:r>
            <a:r>
              <a:rPr lang="en-US"/>
              <a:t> button. Click and drag the picture within the placeholder to reposition. To scale the picture within the placeholder (while Crop is active), grab a round corner handle and drag to resize. Hold </a:t>
            </a:r>
            <a:r>
              <a:rPr b="1" lang="en-US"/>
              <a:t>Shift</a:t>
            </a:r>
            <a:r>
              <a:rPr lang="en-US"/>
              <a:t> key to constrain picture aspect ratio when resizing.</a:t>
            </a:r>
            <a:endParaRPr/>
          </a:p>
          <a:p>
            <a:pPr indent="0" lvl="0" marL="0" marR="0" rtl="0" algn="l">
              <a:lnSpc>
                <a:spcPct val="117999"/>
              </a:lnSpc>
              <a:spcBef>
                <a:spcPts val="0"/>
              </a:spcBef>
              <a:spcAft>
                <a:spcPts val="0"/>
              </a:spcAft>
              <a:buSzPts val="1100"/>
              <a:buFont typeface="Avenir Next For Intuit"/>
              <a:buNone/>
            </a:pPr>
            <a:r>
              <a:t/>
            </a:r>
            <a:endParaRPr/>
          </a:p>
          <a:p>
            <a:pPr indent="0" lvl="0" marL="0" rtl="0" algn="l">
              <a:lnSpc>
                <a:spcPct val="117999"/>
              </a:lnSpc>
              <a:spcBef>
                <a:spcPts val="0"/>
              </a:spcBef>
              <a:spcAft>
                <a:spcPts val="0"/>
              </a:spcAft>
              <a:buNone/>
            </a:pPr>
            <a:r>
              <a:t/>
            </a:r>
            <a:endParaRPr/>
          </a:p>
        </p:txBody>
      </p:sp>
      <p:sp>
        <p:nvSpPr>
          <p:cNvPr id="877" name="Google Shape;877;gda92fc1be7_0_7454:notes"/>
          <p:cNvSpPr txBox="1"/>
          <p:nvPr>
            <p:ph idx="12" type="sldNum"/>
          </p:nvPr>
        </p:nvSpPr>
        <p:spPr>
          <a:xfrm>
            <a:off x="0" y="0"/>
            <a:ext cx="2250000" cy="399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800"/>
              <a:buFont typeface="Helvetica Neue"/>
              <a:buNone/>
            </a:pPr>
            <a:fld id="{00000000-1234-1234-1234-123412341234}" type="slidenum">
              <a:rPr b="1" i="0" lang="en-US" sz="800" u="none" cap="none" strike="noStrike">
                <a:solidFill>
                  <a:srgbClr val="FFFFFF"/>
                </a:solidFill>
                <a:latin typeface="Helvetica Neue"/>
                <a:ea typeface="Helvetica Neue"/>
                <a:cs typeface="Helvetica Neue"/>
                <a:sym typeface="Helvetica Neue"/>
              </a:rPr>
              <a:t>‹#›</a:t>
            </a:fld>
            <a:endParaRPr b="1" i="0" sz="800" u="none" cap="none" strike="noStrike">
              <a:solidFill>
                <a:srgbClr val="FFFFFF"/>
              </a:solidFill>
              <a:latin typeface="Helvetica Neue"/>
              <a:ea typeface="Helvetica Neue"/>
              <a:cs typeface="Helvetica Neue"/>
              <a:sym typeface="Helvetica Neue"/>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dcec41244b_2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gdcec41244b_2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da92fc1be7_0_17: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da92fc1be7_0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Truly everything is designed in our society: not just products, technology, and posters. It is also our laws, our cities, our treatment of different genders, our food, and more. “Design” here refers to a broader concept: the creative process of developing solutions to existing problems. Design is when a human being makes a decision about the way something should be.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da92fc1be7_0_178: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da92fc1be7_0_1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But </a:t>
            </a:r>
            <a:r>
              <a:rPr b="1" lang="en-US"/>
              <a:t>not all designs are good. </a:t>
            </a:r>
            <a:r>
              <a:rPr lang="en-US"/>
              <a:t>What makes these bad designs?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&lt;get 2-3 answers and tell the </a:t>
            </a:r>
            <a:r>
              <a:rPr b="1" lang="en-US"/>
              <a:t>Miss Universe story</a:t>
            </a:r>
            <a:r>
              <a:rPr lang="en-US"/>
              <a:t> if they do not know it.&gt;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Miss Universe Story</a:t>
            </a:r>
            <a:r>
              <a:rPr lang="en-US"/>
              <a:t>: In 2015, Steve Harvey read the wrong name for Miss Universe, crowning Colombia as Miss Universe rather than the representative from the Philippines. He only noticed the error after the crown had already been given to Colombia, and ended up having to embarrassingly remove the crown and give it to Philippines on live television. He was put under a lot of fire for this, but it wasn’t all his fault. This was also a case of</a:t>
            </a:r>
            <a:r>
              <a:rPr b="1" lang="en-US"/>
              <a:t> poor information design</a:t>
            </a:r>
            <a:r>
              <a:rPr lang="en-US"/>
              <a:t>.</a:t>
            </a:r>
            <a:endParaRPr b="1"/>
          </a:p>
          <a:p>
            <a:pPr indent="0" lvl="0" marL="0" rtl="0" algn="l">
              <a:spcBef>
                <a:spcPts val="0"/>
              </a:spcBef>
              <a:spcAft>
                <a:spcPts val="0"/>
              </a:spcAft>
              <a:buNone/>
            </a:pPr>
            <a:r>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da92fc1be7_0_191: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gda92fc1be7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 those were all funny examples, but often times, bad design isn’t as funny. That’s the case for a lot of the problems that exist in the world. From refugee crises to plastic in our oceans, every problem that exists was designed, and that means it can be redesigned. These decisions and creations were made by humans, and better decisions can be made to reverse these problems.</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0" lang="en-US"/>
              <a:t>Someone designed plastic packaging without thinking about how it would end up polluting our oceans and not compost.</a:t>
            </a:r>
            <a:endParaRPr/>
          </a:p>
          <a:p>
            <a:pPr indent="0" lvl="0" marL="0" rtl="0" algn="l">
              <a:lnSpc>
                <a:spcPct val="100000"/>
              </a:lnSpc>
              <a:spcBef>
                <a:spcPts val="0"/>
              </a:spcBef>
              <a:spcAft>
                <a:spcPts val="0"/>
              </a:spcAft>
              <a:buSzPts val="1100"/>
              <a:buNone/>
            </a:pPr>
            <a:r>
              <a:rPr b="0" lang="en-US"/>
              <a:t>Someone designed classrooms to be rows of students in seats rather than engaging and interactive.</a:t>
            </a:r>
            <a:endParaRPr/>
          </a:p>
          <a:p>
            <a:pPr indent="0" lvl="0" marL="0" rtl="0" algn="l">
              <a:lnSpc>
                <a:spcPct val="100000"/>
              </a:lnSpc>
              <a:spcBef>
                <a:spcPts val="0"/>
              </a:spcBef>
              <a:spcAft>
                <a:spcPts val="0"/>
              </a:spcAft>
              <a:buSzPts val="1100"/>
              <a:buNone/>
            </a:pPr>
            <a:r>
              <a:rPr b="0" lang="en-US"/>
              <a:t>Someone designed stairs without thinking from the perspective of those who use wheelchairs and can’t access that form of walkway.</a:t>
            </a:r>
            <a:endParaRPr/>
          </a:p>
          <a:p>
            <a:pPr indent="0" lvl="0" marL="0" rtl="0" algn="l">
              <a:lnSpc>
                <a:spcPct val="100000"/>
              </a:lnSpc>
              <a:spcBef>
                <a:spcPts val="0"/>
              </a:spcBef>
              <a:spcAft>
                <a:spcPts val="0"/>
              </a:spcAft>
              <a:buSzPts val="1100"/>
              <a:buNone/>
            </a:pPr>
            <a:r>
              <a:rPr b="0" lang="en-US"/>
              <a:t>And despite centuries of persons being replaced by tyrannical governments or natural disasters, we still do not have a good design for what temporary shelter for refugees can look like.</a:t>
            </a:r>
            <a:endParaRPr/>
          </a:p>
          <a:p>
            <a:pPr indent="0" lvl="0" marL="0" rtl="0" algn="l">
              <a:lnSpc>
                <a:spcPct val="100000"/>
              </a:lnSpc>
              <a:spcBef>
                <a:spcPts val="0"/>
              </a:spcBef>
              <a:spcAft>
                <a:spcPts val="0"/>
              </a:spcAft>
              <a:buSzPts val="1100"/>
              <a:buNone/>
            </a:pPr>
            <a:r>
              <a:t/>
            </a:r>
            <a:endParaRPr b="0"/>
          </a:p>
          <a:p>
            <a:pPr indent="0" lvl="0" marL="0" rtl="0" algn="l">
              <a:lnSpc>
                <a:spcPct val="100000"/>
              </a:lnSpc>
              <a:spcBef>
                <a:spcPts val="0"/>
              </a:spcBef>
              <a:spcAft>
                <a:spcPts val="0"/>
              </a:spcAft>
              <a:buSzPts val="1100"/>
              <a:buNone/>
            </a:pPr>
            <a:r>
              <a:rPr b="0" lang="en-US"/>
              <a:t>There are many problems in the world around us, but many of them are human-made and designed. We need your help to redesign them!</a:t>
            </a:r>
            <a:endParaRPr/>
          </a:p>
          <a:p>
            <a:pPr indent="0" lvl="0" marL="0" rtl="0" algn="l">
              <a:lnSpc>
                <a:spcPct val="100000"/>
              </a:lnSpc>
              <a:spcBef>
                <a:spcPts val="0"/>
              </a:spcBef>
              <a:spcAft>
                <a:spcPts val="0"/>
              </a:spcAft>
              <a:buSzPts val="1100"/>
              <a:buNone/>
            </a:pPr>
            <a:r>
              <a:t/>
            </a:r>
            <a:endParaRPr b="0"/>
          </a:p>
          <a:p>
            <a:pPr indent="0" lvl="0" marL="0" rtl="0" algn="l">
              <a:lnSpc>
                <a:spcPct val="100000"/>
              </a:lnSpc>
              <a:spcBef>
                <a:spcPts val="0"/>
              </a:spcBef>
              <a:spcAft>
                <a:spcPts val="0"/>
              </a:spcAft>
              <a:buSzPts val="1100"/>
              <a:buNone/>
            </a:pPr>
            <a:r>
              <a:t/>
            </a:r>
            <a:endParaRPr b="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da92fc1be7_0_352: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gda92fc1be7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Traditionally, problems are solved after you yourself experience a problem, and then come up with a way to solve it that just applies to you. This can be very limiting: it restricts you to only address problems you have experienced yourself, and doesn’t take into account the ideas and feedback of others who could benefit from your solution.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p:cSld name="3_Content">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2"/>
          <p:cNvSpPr txBox="1"/>
          <p:nvPr>
            <p:ph idx="1" type="body"/>
          </p:nvPr>
        </p:nvSpPr>
        <p:spPr>
          <a:xfrm>
            <a:off x="221064" y="1457093"/>
            <a:ext cx="8681776" cy="3238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 name="Google Shape;16;p2"/>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Full Screen Text">
  <p:cSld name="10_Full Screen Tex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1"/>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11"/>
          <p:cNvSpPr txBox="1"/>
          <p:nvPr>
            <p:ph idx="1" type="body"/>
          </p:nvPr>
        </p:nvSpPr>
        <p:spPr>
          <a:xfrm>
            <a:off x="1927860" y="254727"/>
            <a:ext cx="6974839" cy="431092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b="0">
                <a:solidFill>
                  <a:schemeClr val="lt1"/>
                </a:solidFill>
              </a:defRPr>
            </a:lvl1pPr>
            <a:lvl2pPr indent="-333375" lvl="1" marL="914400" algn="l">
              <a:lnSpc>
                <a:spcPct val="90000"/>
              </a:lnSpc>
              <a:spcBef>
                <a:spcPts val="375"/>
              </a:spcBef>
              <a:spcAft>
                <a:spcPts val="0"/>
              </a:spcAft>
              <a:buClr>
                <a:schemeClr val="lt1"/>
              </a:buClr>
              <a:buSzPts val="1650"/>
              <a:buFont typeface="Courier New"/>
              <a:buChar char="o"/>
              <a:defRPr b="0">
                <a:solidFill>
                  <a:schemeClr val="lt1"/>
                </a:solidFill>
              </a:defRPr>
            </a:lvl2pPr>
            <a:lvl3pPr indent="-323850" lvl="2" marL="1371600" algn="l">
              <a:lnSpc>
                <a:spcPct val="90000"/>
              </a:lnSpc>
              <a:spcBef>
                <a:spcPts val="375"/>
              </a:spcBef>
              <a:spcAft>
                <a:spcPts val="0"/>
              </a:spcAft>
              <a:buClr>
                <a:schemeClr val="lt1"/>
              </a:buClr>
              <a:buSzPts val="1500"/>
              <a:buFont typeface="Noto Sans Symbols"/>
              <a:buChar char="▪"/>
              <a:defRPr b="0">
                <a:solidFill>
                  <a:schemeClr val="lt1"/>
                </a:solidFill>
              </a:defRPr>
            </a:lvl3pPr>
            <a:lvl4pPr indent="-314325" lvl="3" marL="1828800" algn="l">
              <a:lnSpc>
                <a:spcPct val="90000"/>
              </a:lnSpc>
              <a:spcBef>
                <a:spcPts val="375"/>
              </a:spcBef>
              <a:spcAft>
                <a:spcPts val="0"/>
              </a:spcAft>
              <a:buClr>
                <a:schemeClr val="lt1"/>
              </a:buClr>
              <a:buSzPts val="1350"/>
              <a:buFont typeface="Noto Sans Symbols"/>
              <a:buChar char="⮚"/>
              <a:defRPr b="0">
                <a:solidFill>
                  <a:schemeClr val="lt1"/>
                </a:solidFill>
              </a:defRPr>
            </a:lvl4pPr>
            <a:lvl5pPr indent="-314325" lvl="4" marL="2286000" algn="l">
              <a:lnSpc>
                <a:spcPct val="90000"/>
              </a:lnSpc>
              <a:spcBef>
                <a:spcPts val="375"/>
              </a:spcBef>
              <a:spcAft>
                <a:spcPts val="0"/>
              </a:spcAft>
              <a:buClr>
                <a:schemeClr val="lt1"/>
              </a:buClr>
              <a:buSzPts val="1350"/>
              <a:buFont typeface="Noto Sans Symbols"/>
              <a:buChar char="❖"/>
              <a:defRPr b="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losing Page with Text">
  <p:cSld name="11_Closing Page with Text">
    <p:bg>
      <p:bgPr>
        <a:blipFill>
          <a:blip r:embed="rId2">
            <a:alphaModFix/>
          </a:blip>
          <a:stretch>
            <a:fillRect/>
          </a:stretch>
        </a:blipFill>
      </p:bgPr>
    </p:bg>
    <p:spTree>
      <p:nvGrpSpPr>
        <p:cNvPr id="54" name="Shape 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losing Page">
  <p:cSld name="12_Closing Page">
    <p:bg>
      <p:bgPr>
        <a:blipFill>
          <a:blip r:embed="rId2">
            <a:alphaModFix/>
          </a:blip>
          <a:stretch>
            <a:fillRect/>
          </a:stretch>
        </a:blipFill>
      </p:bgPr>
    </p:bg>
    <p:spTree>
      <p:nvGrpSpPr>
        <p:cNvPr id="55" name="Shape 5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ONLY_1">
    <p:spTree>
      <p:nvGrpSpPr>
        <p:cNvPr id="56" name="Shape 56"/>
        <p:cNvGrpSpPr/>
        <p:nvPr/>
      </p:nvGrpSpPr>
      <p:grpSpPr>
        <a:xfrm>
          <a:off x="0" y="0"/>
          <a:ext cx="0" cy="0"/>
          <a:chOff x="0" y="0"/>
          <a:chExt cx="0" cy="0"/>
        </a:xfrm>
      </p:grpSpPr>
      <p:sp>
        <p:nvSpPr>
          <p:cNvPr id="57" name="Google Shape;57;p14"/>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8" name="Google Shape;58;p14"/>
          <p:cNvPicPr preferRelativeResize="0"/>
          <p:nvPr/>
        </p:nvPicPr>
        <p:blipFill>
          <a:blip r:embed="rId2">
            <a:alphaModFix/>
          </a:blip>
          <a:stretch>
            <a:fillRect/>
          </a:stretch>
        </p:blipFill>
        <p:spPr>
          <a:xfrm>
            <a:off x="7543827" y="4783954"/>
            <a:ext cx="135891" cy="191277"/>
          </a:xfrm>
          <a:prstGeom prst="rect">
            <a:avLst/>
          </a:prstGeom>
          <a:noFill/>
          <a:ln>
            <a:noFill/>
          </a:ln>
        </p:spPr>
      </p:pic>
      <p:sp>
        <p:nvSpPr>
          <p:cNvPr id="59" name="Google Shape;59;p14"/>
          <p:cNvSpPr txBox="1"/>
          <p:nvPr/>
        </p:nvSpPr>
        <p:spPr>
          <a:xfrm>
            <a:off x="7624775" y="4703625"/>
            <a:ext cx="1449000" cy="30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200">
                <a:solidFill>
                  <a:srgbClr val="353667"/>
                </a:solidFill>
                <a:latin typeface="Lato"/>
                <a:ea typeface="Lato"/>
                <a:cs typeface="Lato"/>
                <a:sym typeface="Lato"/>
              </a:rPr>
              <a:t>PROJECT INVENT</a:t>
            </a:r>
            <a:endParaRPr sz="1200">
              <a:solidFill>
                <a:srgbClr val="353667"/>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60" name="Shape 6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61" name="Shape 61"/>
        <p:cNvGrpSpPr/>
        <p:nvPr/>
      </p:nvGrpSpPr>
      <p:grpSpPr>
        <a:xfrm>
          <a:off x="0" y="0"/>
          <a:ext cx="0" cy="0"/>
          <a:chOff x="0" y="0"/>
          <a:chExt cx="0" cy="0"/>
        </a:xfrm>
      </p:grpSpPr>
      <p:sp>
        <p:nvSpPr>
          <p:cNvPr id="62" name="Google Shape;62;p16"/>
          <p:cNvSpPr/>
          <p:nvPr/>
        </p:nvSpPr>
        <p:spPr>
          <a:xfrm>
            <a:off x="1352812" y="1540702"/>
            <a:ext cx="7791300" cy="2275800"/>
          </a:xfrm>
          <a:prstGeom prst="rect">
            <a:avLst/>
          </a:prstGeom>
          <a:solidFill>
            <a:srgbClr val="EBF7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63" name="Google Shape;63;p16"/>
          <p:cNvSpPr txBox="1"/>
          <p:nvPr>
            <p:ph type="title"/>
          </p:nvPr>
        </p:nvSpPr>
        <p:spPr>
          <a:xfrm>
            <a:off x="628650" y="273844"/>
            <a:ext cx="7886700" cy="994200"/>
          </a:xfrm>
          <a:prstGeom prst="rect">
            <a:avLst/>
          </a:prstGeom>
          <a:noFill/>
          <a:ln>
            <a:noFill/>
          </a:ln>
        </p:spPr>
        <p:txBody>
          <a:bodyPr anchorCtr="0" anchor="t" bIns="34275" lIns="68550" spcFirstLastPara="1" rIns="68550" wrap="square" tIns="34275">
            <a:normAutofit/>
          </a:bodyPr>
          <a:lstStyle>
            <a:lvl1pPr lvl="0" rtl="0" algn="l">
              <a:lnSpc>
                <a:spcPct val="95000"/>
              </a:lnSpc>
              <a:spcBef>
                <a:spcPts val="0"/>
              </a:spcBef>
              <a:spcAft>
                <a:spcPts val="0"/>
              </a:spcAft>
              <a:buSzPts val="2300"/>
              <a:buNone/>
              <a:defRPr>
                <a:solidFill>
                  <a:srgbClr val="05539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65" name="Google Shape;65;p16"/>
          <p:cNvPicPr preferRelativeResize="0"/>
          <p:nvPr/>
        </p:nvPicPr>
        <p:blipFill rotWithShape="1">
          <a:blip r:embed="rId2">
            <a:alphaModFix/>
          </a:blip>
          <a:srcRect b="0" l="0" r="0" t="0"/>
          <a:stretch/>
        </p:blipFill>
        <p:spPr>
          <a:xfrm rot="5400000">
            <a:off x="6057446" y="984614"/>
            <a:ext cx="3761399" cy="207591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66" name="Shape 66"/>
        <p:cNvGrpSpPr/>
        <p:nvPr/>
      </p:nvGrpSpPr>
      <p:grpSpPr>
        <a:xfrm>
          <a:off x="0" y="0"/>
          <a:ext cx="0" cy="0"/>
          <a:chOff x="0" y="0"/>
          <a:chExt cx="0" cy="0"/>
        </a:xfrm>
      </p:grpSpPr>
      <p:sp>
        <p:nvSpPr>
          <p:cNvPr id="67" name="Google Shape;67;p17"/>
          <p:cNvSpPr/>
          <p:nvPr/>
        </p:nvSpPr>
        <p:spPr>
          <a:xfrm>
            <a:off x="183075" y="980476"/>
            <a:ext cx="7832400" cy="3481500"/>
          </a:xfrm>
          <a:prstGeom prst="rect">
            <a:avLst/>
          </a:prstGeom>
          <a:solidFill>
            <a:srgbClr val="EBF7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68" name="Google Shape;68;p17"/>
          <p:cNvSpPr txBox="1"/>
          <p:nvPr>
            <p:ph type="title"/>
          </p:nvPr>
        </p:nvSpPr>
        <p:spPr>
          <a:xfrm>
            <a:off x="628650" y="273844"/>
            <a:ext cx="7886700" cy="994200"/>
          </a:xfrm>
          <a:prstGeom prst="rect">
            <a:avLst/>
          </a:prstGeom>
          <a:noFill/>
          <a:ln>
            <a:noFill/>
          </a:ln>
        </p:spPr>
        <p:txBody>
          <a:bodyPr anchorCtr="0" anchor="t" bIns="34275" lIns="68550" spcFirstLastPara="1" rIns="68550" wrap="square" tIns="34275">
            <a:normAutofit/>
          </a:bodyPr>
          <a:lstStyle>
            <a:lvl1pPr lvl="0" rtl="0" algn="l">
              <a:lnSpc>
                <a:spcPct val="95000"/>
              </a:lnSpc>
              <a:spcBef>
                <a:spcPts val="0"/>
              </a:spcBef>
              <a:spcAft>
                <a:spcPts val="0"/>
              </a:spcAft>
              <a:buSzPts val="2300"/>
              <a:buNone/>
              <a:defRPr>
                <a:solidFill>
                  <a:srgbClr val="05539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9" name="Google Shape;69;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70" name="Google Shape;70;p17"/>
          <p:cNvPicPr preferRelativeResize="0"/>
          <p:nvPr/>
        </p:nvPicPr>
        <p:blipFill rotWithShape="1">
          <a:blip r:embed="rId2">
            <a:alphaModFix/>
          </a:blip>
          <a:srcRect b="0" l="0" r="0" t="0"/>
          <a:stretch/>
        </p:blipFill>
        <p:spPr>
          <a:xfrm rot="5400000">
            <a:off x="6057446" y="984614"/>
            <a:ext cx="3761399" cy="207591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title">
  <p:cSld name="Blank slide with title">
    <p:spTree>
      <p:nvGrpSpPr>
        <p:cNvPr id="71" name="Shape 71"/>
        <p:cNvGrpSpPr/>
        <p:nvPr/>
      </p:nvGrpSpPr>
      <p:grpSpPr>
        <a:xfrm>
          <a:off x="0" y="0"/>
          <a:ext cx="0" cy="0"/>
          <a:chOff x="0" y="0"/>
          <a:chExt cx="0" cy="0"/>
        </a:xfrm>
      </p:grpSpPr>
      <p:sp>
        <p:nvSpPr>
          <p:cNvPr id="72" name="Google Shape;72;p18"/>
          <p:cNvSpPr txBox="1"/>
          <p:nvPr>
            <p:ph type="title"/>
          </p:nvPr>
        </p:nvSpPr>
        <p:spPr>
          <a:xfrm>
            <a:off x="375978" y="342900"/>
            <a:ext cx="8331300" cy="410100"/>
          </a:xfrm>
          <a:prstGeom prst="rect">
            <a:avLst/>
          </a:prstGeom>
          <a:noFill/>
          <a:ln>
            <a:noFill/>
          </a:ln>
        </p:spPr>
        <p:txBody>
          <a:bodyPr anchorCtr="0" anchor="t" bIns="34275" lIns="68550" spcFirstLastPara="1" rIns="68550" wrap="square" tIns="34275">
            <a:normAutofit/>
          </a:bodyPr>
          <a:lstStyle>
            <a:lvl1pPr lvl="0" rtl="0" algn="l">
              <a:lnSpc>
                <a:spcPct val="95000"/>
              </a:lnSpc>
              <a:spcBef>
                <a:spcPts val="0"/>
              </a:spcBef>
              <a:spcAft>
                <a:spcPts val="0"/>
              </a:spcAft>
              <a:buClr>
                <a:srgbClr val="000000"/>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
  <p:cSld name="TITLE_AND_BODY_1">
    <p:spTree>
      <p:nvGrpSpPr>
        <p:cNvPr id="73" name="Shape 73"/>
        <p:cNvGrpSpPr/>
        <p:nvPr/>
      </p:nvGrpSpPr>
      <p:grpSpPr>
        <a:xfrm>
          <a:off x="0" y="0"/>
          <a:ext cx="0" cy="0"/>
          <a:chOff x="0" y="0"/>
          <a:chExt cx="0" cy="0"/>
        </a:xfrm>
      </p:grpSpPr>
      <p:sp>
        <p:nvSpPr>
          <p:cNvPr id="74" name="Google Shape;74;p19"/>
          <p:cNvSpPr txBox="1"/>
          <p:nvPr>
            <p:ph idx="1" type="body"/>
          </p:nvPr>
        </p:nvSpPr>
        <p:spPr>
          <a:xfrm>
            <a:off x="311700" y="1152475"/>
            <a:ext cx="8520600" cy="3416400"/>
          </a:xfrm>
          <a:prstGeom prst="rect">
            <a:avLst/>
          </a:prstGeom>
        </p:spPr>
        <p:txBody>
          <a:bodyPr anchorCtr="0" anchor="t" bIns="45700" lIns="91425" spcFirstLastPara="1" rIns="91425" wrap="square" tIns="45700">
            <a:normAutofit/>
          </a:bodyPr>
          <a:lstStyle>
            <a:lvl1pPr indent="-342900" lvl="0" marL="457200" rtl="0">
              <a:spcBef>
                <a:spcPts val="750"/>
              </a:spcBef>
              <a:spcAft>
                <a:spcPts val="0"/>
              </a:spcAft>
              <a:buClr>
                <a:srgbClr val="000000"/>
              </a:buClr>
              <a:buSzPts val="1800"/>
              <a:buFont typeface="Lato"/>
              <a:buChar char="●"/>
              <a:defRPr>
                <a:solidFill>
                  <a:srgbClr val="000000"/>
                </a:solidFill>
                <a:latin typeface="Lato"/>
                <a:ea typeface="Lato"/>
                <a:cs typeface="Lato"/>
                <a:sym typeface="Lato"/>
              </a:defRPr>
            </a:lvl1pPr>
            <a:lvl2pPr indent="-333375" lvl="1" marL="914400" rtl="0">
              <a:spcBef>
                <a:spcPts val="375"/>
              </a:spcBef>
              <a:spcAft>
                <a:spcPts val="0"/>
              </a:spcAft>
              <a:buClr>
                <a:srgbClr val="000000"/>
              </a:buClr>
              <a:buSzPts val="1650"/>
              <a:buFont typeface="Lato"/>
              <a:buChar char="○"/>
              <a:defRPr>
                <a:solidFill>
                  <a:srgbClr val="000000"/>
                </a:solidFill>
                <a:latin typeface="Lato"/>
                <a:ea typeface="Lato"/>
                <a:cs typeface="Lato"/>
                <a:sym typeface="Lato"/>
              </a:defRPr>
            </a:lvl2pPr>
            <a:lvl3pPr indent="-323850" lvl="2" marL="1371600" rtl="0">
              <a:spcBef>
                <a:spcPts val="375"/>
              </a:spcBef>
              <a:spcAft>
                <a:spcPts val="0"/>
              </a:spcAft>
              <a:buClr>
                <a:srgbClr val="000000"/>
              </a:buClr>
              <a:buSzPts val="1500"/>
              <a:buFont typeface="Lato"/>
              <a:buChar char="■"/>
              <a:defRPr>
                <a:solidFill>
                  <a:srgbClr val="000000"/>
                </a:solidFill>
                <a:latin typeface="Lato"/>
                <a:ea typeface="Lato"/>
                <a:cs typeface="Lato"/>
                <a:sym typeface="Lato"/>
              </a:defRPr>
            </a:lvl3pPr>
            <a:lvl4pPr indent="-314325" lvl="3" marL="1828800" rtl="0">
              <a:spcBef>
                <a:spcPts val="375"/>
              </a:spcBef>
              <a:spcAft>
                <a:spcPts val="0"/>
              </a:spcAft>
              <a:buClr>
                <a:srgbClr val="000000"/>
              </a:buClr>
              <a:buSzPts val="1350"/>
              <a:buFont typeface="Lato"/>
              <a:buChar char="●"/>
              <a:defRPr>
                <a:solidFill>
                  <a:srgbClr val="000000"/>
                </a:solidFill>
                <a:latin typeface="Lato"/>
                <a:ea typeface="Lato"/>
                <a:cs typeface="Lato"/>
                <a:sym typeface="Lato"/>
              </a:defRPr>
            </a:lvl4pPr>
            <a:lvl5pPr indent="-314325" lvl="4" marL="2286000" rtl="0">
              <a:spcBef>
                <a:spcPts val="375"/>
              </a:spcBef>
              <a:spcAft>
                <a:spcPts val="0"/>
              </a:spcAft>
              <a:buClr>
                <a:srgbClr val="000000"/>
              </a:buClr>
              <a:buSzPts val="1350"/>
              <a:buFont typeface="Lato"/>
              <a:buChar char="○"/>
              <a:defRPr>
                <a:solidFill>
                  <a:srgbClr val="000000"/>
                </a:solidFill>
                <a:latin typeface="Lato"/>
                <a:ea typeface="Lato"/>
                <a:cs typeface="Lato"/>
                <a:sym typeface="Lato"/>
              </a:defRPr>
            </a:lvl5pPr>
            <a:lvl6pPr indent="-314325" lvl="5" marL="2743200" rtl="0">
              <a:spcBef>
                <a:spcPts val="375"/>
              </a:spcBef>
              <a:spcAft>
                <a:spcPts val="0"/>
              </a:spcAft>
              <a:buClr>
                <a:srgbClr val="000000"/>
              </a:buClr>
              <a:buSzPts val="1350"/>
              <a:buFont typeface="Lato"/>
              <a:buChar char="■"/>
              <a:defRPr>
                <a:solidFill>
                  <a:srgbClr val="000000"/>
                </a:solidFill>
                <a:latin typeface="Lato"/>
                <a:ea typeface="Lato"/>
                <a:cs typeface="Lato"/>
                <a:sym typeface="Lato"/>
              </a:defRPr>
            </a:lvl6pPr>
            <a:lvl7pPr indent="-314325" lvl="6" marL="3200400" rtl="0">
              <a:spcBef>
                <a:spcPts val="375"/>
              </a:spcBef>
              <a:spcAft>
                <a:spcPts val="0"/>
              </a:spcAft>
              <a:buClr>
                <a:srgbClr val="000000"/>
              </a:buClr>
              <a:buSzPts val="1350"/>
              <a:buFont typeface="Lato"/>
              <a:buChar char="●"/>
              <a:defRPr>
                <a:solidFill>
                  <a:srgbClr val="000000"/>
                </a:solidFill>
                <a:latin typeface="Lato"/>
                <a:ea typeface="Lato"/>
                <a:cs typeface="Lato"/>
                <a:sym typeface="Lato"/>
              </a:defRPr>
            </a:lvl7pPr>
            <a:lvl8pPr indent="-314325" lvl="7" marL="3657600" rtl="0">
              <a:spcBef>
                <a:spcPts val="375"/>
              </a:spcBef>
              <a:spcAft>
                <a:spcPts val="0"/>
              </a:spcAft>
              <a:buClr>
                <a:srgbClr val="000000"/>
              </a:buClr>
              <a:buSzPts val="1350"/>
              <a:buFont typeface="Lato"/>
              <a:buChar char="○"/>
              <a:defRPr>
                <a:solidFill>
                  <a:srgbClr val="000000"/>
                </a:solidFill>
                <a:latin typeface="Lato"/>
                <a:ea typeface="Lato"/>
                <a:cs typeface="Lato"/>
                <a:sym typeface="Lato"/>
              </a:defRPr>
            </a:lvl8pPr>
            <a:lvl9pPr indent="-314325" lvl="8" marL="4114800" rtl="0">
              <a:spcBef>
                <a:spcPts val="375"/>
              </a:spcBef>
              <a:spcAft>
                <a:spcPts val="0"/>
              </a:spcAft>
              <a:buClr>
                <a:srgbClr val="000000"/>
              </a:buClr>
              <a:buSzPts val="1350"/>
              <a:buFont typeface="Lato"/>
              <a:buChar char="■"/>
              <a:defRPr>
                <a:solidFill>
                  <a:srgbClr val="000000"/>
                </a:solidFill>
                <a:latin typeface="Lato"/>
                <a:ea typeface="Lato"/>
                <a:cs typeface="Lato"/>
                <a:sym typeface="Lato"/>
              </a:defRPr>
            </a:lvl9pPr>
          </a:lstStyle>
          <a:p/>
        </p:txBody>
      </p:sp>
      <p:sp>
        <p:nvSpPr>
          <p:cNvPr id="75" name="Google Shape;75;p19"/>
          <p:cNvSpPr/>
          <p:nvPr/>
        </p:nvSpPr>
        <p:spPr>
          <a:xfrm>
            <a:off x="8175000" y="352425"/>
            <a:ext cx="969000" cy="1686000"/>
          </a:xfrm>
          <a:prstGeom prst="rect">
            <a:avLst/>
          </a:prstGeom>
          <a:solidFill>
            <a:srgbClr val="EBF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9"/>
          <p:cNvSpPr txBox="1"/>
          <p:nvPr/>
        </p:nvSpPr>
        <p:spPr>
          <a:xfrm>
            <a:off x="5531850" y="4753375"/>
            <a:ext cx="29910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00">
                <a:solidFill>
                  <a:srgbClr val="055393"/>
                </a:solidFill>
                <a:latin typeface="Lato Light"/>
                <a:ea typeface="Lato Light"/>
                <a:cs typeface="Lato Light"/>
                <a:sym typeface="Lato Light"/>
              </a:rPr>
              <a:t>DESIGN FOR DELIGHT          </a:t>
            </a:r>
            <a:r>
              <a:rPr lang="en-US" sz="700">
                <a:latin typeface="Lato"/>
                <a:ea typeface="Lato"/>
                <a:cs typeface="Lato"/>
                <a:sym typeface="Lato"/>
              </a:rPr>
              <a:t>Intuit Confidential and Proprietary</a:t>
            </a:r>
            <a:endParaRPr sz="700">
              <a:latin typeface="Lato"/>
              <a:ea typeface="Lato"/>
              <a:cs typeface="Lato"/>
              <a:sym typeface="Lato"/>
            </a:endParaRPr>
          </a:p>
        </p:txBody>
      </p:sp>
      <p:sp>
        <p:nvSpPr>
          <p:cNvPr id="77" name="Google Shape;77;p19"/>
          <p:cNvSpPr txBox="1"/>
          <p:nvPr>
            <p:ph type="title"/>
          </p:nvPr>
        </p:nvSpPr>
        <p:spPr>
          <a:xfrm>
            <a:off x="311700" y="197375"/>
            <a:ext cx="8520600" cy="572700"/>
          </a:xfrm>
          <a:prstGeom prst="rect">
            <a:avLst/>
          </a:prstGeom>
        </p:spPr>
        <p:txBody>
          <a:bodyPr anchorCtr="0" anchor="t" bIns="45700" lIns="91425" spcFirstLastPara="1" rIns="91425" wrap="square" tIns="45700">
            <a:normAutofit/>
          </a:bodyPr>
          <a:lstStyle>
            <a:lvl1pPr lvl="0" rtl="0">
              <a:spcBef>
                <a:spcPts val="0"/>
              </a:spcBef>
              <a:spcAft>
                <a:spcPts val="0"/>
              </a:spcAft>
              <a:buClr>
                <a:srgbClr val="055393"/>
              </a:buClr>
              <a:buSzPts val="2400"/>
              <a:buFont typeface="Lato Black"/>
              <a:buNone/>
              <a:defRPr sz="2400">
                <a:solidFill>
                  <a:srgbClr val="055393"/>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78" name="Google Shape;78;p19"/>
          <p:cNvPicPr preferRelativeResize="0"/>
          <p:nvPr/>
        </p:nvPicPr>
        <p:blipFill>
          <a:blip r:embed="rId2">
            <a:alphaModFix/>
          </a:blip>
          <a:stretch>
            <a:fillRect/>
          </a:stretch>
        </p:blipFill>
        <p:spPr>
          <a:xfrm>
            <a:off x="420624" y="4818888"/>
            <a:ext cx="548498" cy="160146"/>
          </a:xfrm>
          <a:prstGeom prst="rect">
            <a:avLst/>
          </a:prstGeom>
          <a:noFill/>
          <a:ln>
            <a:noFill/>
          </a:ln>
        </p:spPr>
      </p:pic>
      <p:sp>
        <p:nvSpPr>
          <p:cNvPr id="79" name="Google Shape;79;p19"/>
          <p:cNvSpPr txBox="1"/>
          <p:nvPr/>
        </p:nvSpPr>
        <p:spPr>
          <a:xfrm>
            <a:off x="8175008" y="470386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US" sz="700">
                <a:latin typeface="Lato"/>
                <a:ea typeface="Lato"/>
                <a:cs typeface="Lato"/>
                <a:sym typeface="Lato"/>
              </a:rPr>
              <a:t>‹#›</a:t>
            </a:fld>
            <a:endParaRPr b="1" sz="700">
              <a:latin typeface="Lato"/>
              <a:ea typeface="Lato"/>
              <a:cs typeface="Lato"/>
              <a:sym typeface="Lato"/>
            </a:endParaRPr>
          </a:p>
        </p:txBody>
      </p:sp>
      <p:pic>
        <p:nvPicPr>
          <p:cNvPr id="80" name="Google Shape;80;p19"/>
          <p:cNvPicPr preferRelativeResize="0"/>
          <p:nvPr/>
        </p:nvPicPr>
        <p:blipFill>
          <a:blip r:embed="rId3">
            <a:alphaModFix/>
          </a:blip>
          <a:stretch>
            <a:fillRect/>
          </a:stretch>
        </p:blipFill>
        <p:spPr>
          <a:xfrm>
            <a:off x="6646199" y="-1104900"/>
            <a:ext cx="2671906" cy="514215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Gray" showMasterSp="0">
  <p:cSld name="Divider - Dark Gray">
    <p:bg>
      <p:bgPr>
        <a:solidFill>
          <a:srgbClr val="46484C"/>
        </a:solidFill>
      </p:bgPr>
    </p:bg>
    <p:spTree>
      <p:nvGrpSpPr>
        <p:cNvPr id="81" name="Shape 81"/>
        <p:cNvGrpSpPr/>
        <p:nvPr/>
      </p:nvGrpSpPr>
      <p:grpSpPr>
        <a:xfrm>
          <a:off x="0" y="0"/>
          <a:ext cx="0" cy="0"/>
          <a:chOff x="0" y="0"/>
          <a:chExt cx="0" cy="0"/>
        </a:xfrm>
      </p:grpSpPr>
      <p:sp>
        <p:nvSpPr>
          <p:cNvPr id="82" name="Google Shape;82;p20"/>
          <p:cNvSpPr txBox="1"/>
          <p:nvPr>
            <p:ph type="title"/>
          </p:nvPr>
        </p:nvSpPr>
        <p:spPr>
          <a:xfrm>
            <a:off x="379788" y="2060221"/>
            <a:ext cx="8235000" cy="1016400"/>
          </a:xfrm>
          <a:prstGeom prst="rect">
            <a:avLst/>
          </a:prstGeom>
          <a:noFill/>
          <a:ln>
            <a:noFill/>
          </a:ln>
        </p:spPr>
        <p:txBody>
          <a:bodyPr anchorCtr="0" anchor="ctr" bIns="34275" lIns="68550" spcFirstLastPara="1" rIns="68550" wrap="square" tIns="34275">
            <a:normAutofit/>
          </a:bodyPr>
          <a:lstStyle>
            <a:lvl1pPr lvl="0" rtl="0" algn="l">
              <a:lnSpc>
                <a:spcPct val="90000"/>
              </a:lnSpc>
              <a:spcBef>
                <a:spcPts val="0"/>
              </a:spcBef>
              <a:spcAft>
                <a:spcPts val="0"/>
              </a:spcAft>
              <a:buClr>
                <a:schemeClr val="lt1"/>
              </a:buClr>
              <a:buSzPts val="4500"/>
              <a:buFont typeface="Avenir Next For Intuit"/>
              <a:buNone/>
              <a:defRPr b="1" i="0" sz="4500" cap="none">
                <a:solidFill>
                  <a:schemeClr val="lt1"/>
                </a:solidFill>
                <a:latin typeface="Avenir Next For Intuit"/>
                <a:ea typeface="Avenir Next For Intuit"/>
                <a:cs typeface="Avenir Next For Intuit"/>
                <a:sym typeface="Avenir Next For Intui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83" name="Google Shape;83;p20"/>
          <p:cNvGrpSpPr/>
          <p:nvPr/>
        </p:nvGrpSpPr>
        <p:grpSpPr>
          <a:xfrm>
            <a:off x="456085" y="-288728"/>
            <a:ext cx="8234178" cy="255392"/>
            <a:chOff x="641881" y="-847090"/>
            <a:chExt cx="10917765" cy="800100"/>
          </a:xfrm>
        </p:grpSpPr>
        <p:grpSp>
          <p:nvGrpSpPr>
            <p:cNvPr id="84" name="Google Shape;84;p20"/>
            <p:cNvGrpSpPr/>
            <p:nvPr/>
          </p:nvGrpSpPr>
          <p:grpSpPr>
            <a:xfrm>
              <a:off x="1423636" y="-847090"/>
              <a:ext cx="139700" cy="800100"/>
              <a:chOff x="1416580" y="455930"/>
              <a:chExt cx="139700" cy="800100"/>
            </a:xfrm>
          </p:grpSpPr>
          <p:cxnSp>
            <p:nvCxnSpPr>
              <p:cNvPr id="85" name="Google Shape;85;p20"/>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86" name="Google Shape;86;p20"/>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87" name="Google Shape;87;p20"/>
            <p:cNvGrpSpPr/>
            <p:nvPr/>
          </p:nvGrpSpPr>
          <p:grpSpPr>
            <a:xfrm>
              <a:off x="2345091" y="-847090"/>
              <a:ext cx="139700" cy="800100"/>
              <a:chOff x="2339446" y="455930"/>
              <a:chExt cx="139700" cy="800100"/>
            </a:xfrm>
          </p:grpSpPr>
          <p:cxnSp>
            <p:nvCxnSpPr>
              <p:cNvPr id="88" name="Google Shape;88;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89" name="Google Shape;89;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90" name="Google Shape;90;p20"/>
            <p:cNvGrpSpPr/>
            <p:nvPr/>
          </p:nvGrpSpPr>
          <p:grpSpPr>
            <a:xfrm>
              <a:off x="3266546" y="-847090"/>
              <a:ext cx="139700" cy="800100"/>
              <a:chOff x="2339446" y="455930"/>
              <a:chExt cx="139700" cy="800100"/>
            </a:xfrm>
          </p:grpSpPr>
          <p:cxnSp>
            <p:nvCxnSpPr>
              <p:cNvPr id="91" name="Google Shape;91;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92" name="Google Shape;92;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93" name="Google Shape;93;p20"/>
            <p:cNvGrpSpPr/>
            <p:nvPr/>
          </p:nvGrpSpPr>
          <p:grpSpPr>
            <a:xfrm>
              <a:off x="4188001" y="-847090"/>
              <a:ext cx="139700" cy="800100"/>
              <a:chOff x="2339446" y="455930"/>
              <a:chExt cx="139700" cy="800100"/>
            </a:xfrm>
          </p:grpSpPr>
          <p:cxnSp>
            <p:nvCxnSpPr>
              <p:cNvPr id="94" name="Google Shape;94;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95" name="Google Shape;95;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96" name="Google Shape;96;p20"/>
            <p:cNvGrpSpPr/>
            <p:nvPr/>
          </p:nvGrpSpPr>
          <p:grpSpPr>
            <a:xfrm>
              <a:off x="5109456" y="-847090"/>
              <a:ext cx="139700" cy="800100"/>
              <a:chOff x="2339446" y="455930"/>
              <a:chExt cx="139700" cy="800100"/>
            </a:xfrm>
          </p:grpSpPr>
          <p:cxnSp>
            <p:nvCxnSpPr>
              <p:cNvPr id="97" name="Google Shape;97;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98" name="Google Shape;98;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99" name="Google Shape;99;p20"/>
            <p:cNvGrpSpPr/>
            <p:nvPr/>
          </p:nvGrpSpPr>
          <p:grpSpPr>
            <a:xfrm>
              <a:off x="6030911" y="-847090"/>
              <a:ext cx="139700" cy="800100"/>
              <a:chOff x="2339446" y="455930"/>
              <a:chExt cx="139700" cy="800100"/>
            </a:xfrm>
          </p:grpSpPr>
          <p:cxnSp>
            <p:nvCxnSpPr>
              <p:cNvPr id="100" name="Google Shape;100;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01" name="Google Shape;101;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02" name="Google Shape;102;p20"/>
            <p:cNvGrpSpPr/>
            <p:nvPr/>
          </p:nvGrpSpPr>
          <p:grpSpPr>
            <a:xfrm>
              <a:off x="6952366" y="-847090"/>
              <a:ext cx="139700" cy="800100"/>
              <a:chOff x="2339446" y="455930"/>
              <a:chExt cx="139700" cy="800100"/>
            </a:xfrm>
          </p:grpSpPr>
          <p:cxnSp>
            <p:nvCxnSpPr>
              <p:cNvPr id="103" name="Google Shape;103;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04" name="Google Shape;104;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05" name="Google Shape;105;p20"/>
            <p:cNvGrpSpPr/>
            <p:nvPr/>
          </p:nvGrpSpPr>
          <p:grpSpPr>
            <a:xfrm>
              <a:off x="7873821" y="-847090"/>
              <a:ext cx="139700" cy="800100"/>
              <a:chOff x="2339446" y="455930"/>
              <a:chExt cx="139700" cy="800100"/>
            </a:xfrm>
          </p:grpSpPr>
          <p:cxnSp>
            <p:nvCxnSpPr>
              <p:cNvPr id="106" name="Google Shape;106;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07" name="Google Shape;107;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08" name="Google Shape;108;p20"/>
            <p:cNvGrpSpPr/>
            <p:nvPr/>
          </p:nvGrpSpPr>
          <p:grpSpPr>
            <a:xfrm>
              <a:off x="8795276" y="-847090"/>
              <a:ext cx="139700" cy="800100"/>
              <a:chOff x="2339446" y="455930"/>
              <a:chExt cx="139700" cy="800100"/>
            </a:xfrm>
          </p:grpSpPr>
          <p:cxnSp>
            <p:nvCxnSpPr>
              <p:cNvPr id="109" name="Google Shape;109;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10" name="Google Shape;110;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11" name="Google Shape;111;p20"/>
            <p:cNvGrpSpPr/>
            <p:nvPr/>
          </p:nvGrpSpPr>
          <p:grpSpPr>
            <a:xfrm>
              <a:off x="9716731" y="-847090"/>
              <a:ext cx="139700" cy="800100"/>
              <a:chOff x="2339446" y="455930"/>
              <a:chExt cx="139700" cy="800100"/>
            </a:xfrm>
          </p:grpSpPr>
          <p:cxnSp>
            <p:nvCxnSpPr>
              <p:cNvPr id="112" name="Google Shape;112;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13" name="Google Shape;113;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14" name="Google Shape;114;p20"/>
            <p:cNvGrpSpPr/>
            <p:nvPr/>
          </p:nvGrpSpPr>
          <p:grpSpPr>
            <a:xfrm>
              <a:off x="10638186" y="-847090"/>
              <a:ext cx="139700" cy="800100"/>
              <a:chOff x="2339446" y="455930"/>
              <a:chExt cx="139700" cy="800100"/>
            </a:xfrm>
          </p:grpSpPr>
          <p:cxnSp>
            <p:nvCxnSpPr>
              <p:cNvPr id="115" name="Google Shape;115;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16" name="Google Shape;116;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117" name="Google Shape;117;p20"/>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118" name="Google Shape;118;p20"/>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19" name="Google Shape;119;p20"/>
          <p:cNvGrpSpPr/>
          <p:nvPr/>
        </p:nvGrpSpPr>
        <p:grpSpPr>
          <a:xfrm>
            <a:off x="456085" y="5210127"/>
            <a:ext cx="8234178" cy="255472"/>
            <a:chOff x="641881" y="-847090"/>
            <a:chExt cx="10917765" cy="800100"/>
          </a:xfrm>
        </p:grpSpPr>
        <p:grpSp>
          <p:nvGrpSpPr>
            <p:cNvPr id="120" name="Google Shape;120;p20"/>
            <p:cNvGrpSpPr/>
            <p:nvPr/>
          </p:nvGrpSpPr>
          <p:grpSpPr>
            <a:xfrm>
              <a:off x="1423636" y="-847090"/>
              <a:ext cx="139700" cy="800100"/>
              <a:chOff x="1416580" y="455930"/>
              <a:chExt cx="139700" cy="800100"/>
            </a:xfrm>
          </p:grpSpPr>
          <p:cxnSp>
            <p:nvCxnSpPr>
              <p:cNvPr id="121" name="Google Shape;121;p20"/>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22" name="Google Shape;122;p20"/>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23" name="Google Shape;123;p20"/>
            <p:cNvGrpSpPr/>
            <p:nvPr/>
          </p:nvGrpSpPr>
          <p:grpSpPr>
            <a:xfrm>
              <a:off x="2345091" y="-847090"/>
              <a:ext cx="139700" cy="800100"/>
              <a:chOff x="2339446" y="455930"/>
              <a:chExt cx="139700" cy="800100"/>
            </a:xfrm>
          </p:grpSpPr>
          <p:cxnSp>
            <p:nvCxnSpPr>
              <p:cNvPr id="124" name="Google Shape;124;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25" name="Google Shape;125;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26" name="Google Shape;126;p20"/>
            <p:cNvGrpSpPr/>
            <p:nvPr/>
          </p:nvGrpSpPr>
          <p:grpSpPr>
            <a:xfrm>
              <a:off x="3266546" y="-847090"/>
              <a:ext cx="139700" cy="800100"/>
              <a:chOff x="2339446" y="455930"/>
              <a:chExt cx="139700" cy="800100"/>
            </a:xfrm>
          </p:grpSpPr>
          <p:cxnSp>
            <p:nvCxnSpPr>
              <p:cNvPr id="127" name="Google Shape;127;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28" name="Google Shape;128;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29" name="Google Shape;129;p20"/>
            <p:cNvGrpSpPr/>
            <p:nvPr/>
          </p:nvGrpSpPr>
          <p:grpSpPr>
            <a:xfrm>
              <a:off x="4188001" y="-847090"/>
              <a:ext cx="139700" cy="800100"/>
              <a:chOff x="2339446" y="455930"/>
              <a:chExt cx="139700" cy="800100"/>
            </a:xfrm>
          </p:grpSpPr>
          <p:cxnSp>
            <p:nvCxnSpPr>
              <p:cNvPr id="130" name="Google Shape;130;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31" name="Google Shape;131;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32" name="Google Shape;132;p20"/>
            <p:cNvGrpSpPr/>
            <p:nvPr/>
          </p:nvGrpSpPr>
          <p:grpSpPr>
            <a:xfrm>
              <a:off x="5109456" y="-847090"/>
              <a:ext cx="139700" cy="800100"/>
              <a:chOff x="2339446" y="455930"/>
              <a:chExt cx="139700" cy="800100"/>
            </a:xfrm>
          </p:grpSpPr>
          <p:cxnSp>
            <p:nvCxnSpPr>
              <p:cNvPr id="133" name="Google Shape;133;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34" name="Google Shape;134;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35" name="Google Shape;135;p20"/>
            <p:cNvGrpSpPr/>
            <p:nvPr/>
          </p:nvGrpSpPr>
          <p:grpSpPr>
            <a:xfrm>
              <a:off x="6030911" y="-847090"/>
              <a:ext cx="139700" cy="800100"/>
              <a:chOff x="2339446" y="455930"/>
              <a:chExt cx="139700" cy="800100"/>
            </a:xfrm>
          </p:grpSpPr>
          <p:cxnSp>
            <p:nvCxnSpPr>
              <p:cNvPr id="136" name="Google Shape;136;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37" name="Google Shape;137;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38" name="Google Shape;138;p20"/>
            <p:cNvGrpSpPr/>
            <p:nvPr/>
          </p:nvGrpSpPr>
          <p:grpSpPr>
            <a:xfrm>
              <a:off x="6952366" y="-847090"/>
              <a:ext cx="139700" cy="800100"/>
              <a:chOff x="2339446" y="455930"/>
              <a:chExt cx="139700" cy="800100"/>
            </a:xfrm>
          </p:grpSpPr>
          <p:cxnSp>
            <p:nvCxnSpPr>
              <p:cNvPr id="139" name="Google Shape;139;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40" name="Google Shape;140;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41" name="Google Shape;141;p20"/>
            <p:cNvGrpSpPr/>
            <p:nvPr/>
          </p:nvGrpSpPr>
          <p:grpSpPr>
            <a:xfrm>
              <a:off x="7873821" y="-847090"/>
              <a:ext cx="139700" cy="800100"/>
              <a:chOff x="2339446" y="455930"/>
              <a:chExt cx="139700" cy="800100"/>
            </a:xfrm>
          </p:grpSpPr>
          <p:cxnSp>
            <p:nvCxnSpPr>
              <p:cNvPr id="142" name="Google Shape;142;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43" name="Google Shape;143;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44" name="Google Shape;144;p20"/>
            <p:cNvGrpSpPr/>
            <p:nvPr/>
          </p:nvGrpSpPr>
          <p:grpSpPr>
            <a:xfrm>
              <a:off x="8795276" y="-847090"/>
              <a:ext cx="139700" cy="800100"/>
              <a:chOff x="2339446" y="455930"/>
              <a:chExt cx="139700" cy="800100"/>
            </a:xfrm>
          </p:grpSpPr>
          <p:cxnSp>
            <p:nvCxnSpPr>
              <p:cNvPr id="145" name="Google Shape;145;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46" name="Google Shape;146;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47" name="Google Shape;147;p20"/>
            <p:cNvGrpSpPr/>
            <p:nvPr/>
          </p:nvGrpSpPr>
          <p:grpSpPr>
            <a:xfrm>
              <a:off x="9716731" y="-847090"/>
              <a:ext cx="139700" cy="800100"/>
              <a:chOff x="2339446" y="455930"/>
              <a:chExt cx="139700" cy="800100"/>
            </a:xfrm>
          </p:grpSpPr>
          <p:cxnSp>
            <p:nvCxnSpPr>
              <p:cNvPr id="148" name="Google Shape;148;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49" name="Google Shape;149;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50" name="Google Shape;150;p20"/>
            <p:cNvGrpSpPr/>
            <p:nvPr/>
          </p:nvGrpSpPr>
          <p:grpSpPr>
            <a:xfrm>
              <a:off x="10638186" y="-847090"/>
              <a:ext cx="139700" cy="800100"/>
              <a:chOff x="2339446" y="455930"/>
              <a:chExt cx="139700" cy="800100"/>
            </a:xfrm>
          </p:grpSpPr>
          <p:cxnSp>
            <p:nvCxnSpPr>
              <p:cNvPr id="151" name="Google Shape;151;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52" name="Google Shape;152;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153" name="Google Shape;153;p20"/>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154" name="Google Shape;154;p20"/>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55" name="Google Shape;155;p20"/>
          <p:cNvGrpSpPr/>
          <p:nvPr/>
        </p:nvGrpSpPr>
        <p:grpSpPr>
          <a:xfrm>
            <a:off x="-352585" y="485777"/>
            <a:ext cx="306834" cy="4143373"/>
            <a:chOff x="-718569" y="647702"/>
            <a:chExt cx="645558" cy="5524498"/>
          </a:xfrm>
        </p:grpSpPr>
        <p:grpSp>
          <p:nvGrpSpPr>
            <p:cNvPr id="156" name="Google Shape;156;p20"/>
            <p:cNvGrpSpPr/>
            <p:nvPr/>
          </p:nvGrpSpPr>
          <p:grpSpPr>
            <a:xfrm rot="-5400000">
              <a:off x="-421394" y="5495992"/>
              <a:ext cx="70688" cy="626078"/>
              <a:chOff x="1416580" y="455930"/>
              <a:chExt cx="139700" cy="800100"/>
            </a:xfrm>
          </p:grpSpPr>
          <p:cxnSp>
            <p:nvCxnSpPr>
              <p:cNvPr id="157" name="Google Shape;157;p20"/>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58" name="Google Shape;158;p20"/>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59" name="Google Shape;159;p20"/>
            <p:cNvGrpSpPr/>
            <p:nvPr/>
          </p:nvGrpSpPr>
          <p:grpSpPr>
            <a:xfrm rot="-5400000">
              <a:off x="-440874" y="5020427"/>
              <a:ext cx="70688" cy="626078"/>
              <a:chOff x="2339446" y="455930"/>
              <a:chExt cx="139700" cy="800100"/>
            </a:xfrm>
          </p:grpSpPr>
          <p:cxnSp>
            <p:nvCxnSpPr>
              <p:cNvPr id="160" name="Google Shape;160;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61" name="Google Shape;161;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62" name="Google Shape;162;p20"/>
            <p:cNvGrpSpPr/>
            <p:nvPr/>
          </p:nvGrpSpPr>
          <p:grpSpPr>
            <a:xfrm rot="-5400000">
              <a:off x="-440874" y="4544848"/>
              <a:ext cx="70688" cy="626078"/>
              <a:chOff x="2339446" y="455930"/>
              <a:chExt cx="139700" cy="800100"/>
            </a:xfrm>
          </p:grpSpPr>
          <p:cxnSp>
            <p:nvCxnSpPr>
              <p:cNvPr id="163" name="Google Shape;163;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64" name="Google Shape;164;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65" name="Google Shape;165;p20"/>
            <p:cNvGrpSpPr/>
            <p:nvPr/>
          </p:nvGrpSpPr>
          <p:grpSpPr>
            <a:xfrm rot="-5400000">
              <a:off x="-440874" y="4069269"/>
              <a:ext cx="70688" cy="626078"/>
              <a:chOff x="2339446" y="455930"/>
              <a:chExt cx="139700" cy="800100"/>
            </a:xfrm>
          </p:grpSpPr>
          <p:cxnSp>
            <p:nvCxnSpPr>
              <p:cNvPr id="166" name="Google Shape;166;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67" name="Google Shape;167;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68" name="Google Shape;168;p20"/>
            <p:cNvGrpSpPr/>
            <p:nvPr/>
          </p:nvGrpSpPr>
          <p:grpSpPr>
            <a:xfrm rot="-5400000">
              <a:off x="-440874" y="3593690"/>
              <a:ext cx="70688" cy="626078"/>
              <a:chOff x="2339446" y="455930"/>
              <a:chExt cx="139700" cy="800100"/>
            </a:xfrm>
          </p:grpSpPr>
          <p:cxnSp>
            <p:nvCxnSpPr>
              <p:cNvPr id="169" name="Google Shape;169;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70" name="Google Shape;170;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71" name="Google Shape;171;p20"/>
            <p:cNvGrpSpPr/>
            <p:nvPr/>
          </p:nvGrpSpPr>
          <p:grpSpPr>
            <a:xfrm rot="-5400000">
              <a:off x="-440874" y="3118111"/>
              <a:ext cx="70688" cy="626078"/>
              <a:chOff x="2339446" y="455930"/>
              <a:chExt cx="139700" cy="800100"/>
            </a:xfrm>
          </p:grpSpPr>
          <p:cxnSp>
            <p:nvCxnSpPr>
              <p:cNvPr id="172" name="Google Shape;172;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73" name="Google Shape;173;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74" name="Google Shape;174;p20"/>
            <p:cNvGrpSpPr/>
            <p:nvPr/>
          </p:nvGrpSpPr>
          <p:grpSpPr>
            <a:xfrm rot="-5400000">
              <a:off x="-440874" y="2642532"/>
              <a:ext cx="70688" cy="626078"/>
              <a:chOff x="2339446" y="455930"/>
              <a:chExt cx="139700" cy="800100"/>
            </a:xfrm>
          </p:grpSpPr>
          <p:cxnSp>
            <p:nvCxnSpPr>
              <p:cNvPr id="175" name="Google Shape;175;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76" name="Google Shape;176;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77" name="Google Shape;177;p20"/>
            <p:cNvGrpSpPr/>
            <p:nvPr/>
          </p:nvGrpSpPr>
          <p:grpSpPr>
            <a:xfrm rot="-5400000">
              <a:off x="-440874" y="2166953"/>
              <a:ext cx="70688" cy="626078"/>
              <a:chOff x="2339446" y="455930"/>
              <a:chExt cx="139700" cy="800100"/>
            </a:xfrm>
          </p:grpSpPr>
          <p:cxnSp>
            <p:nvCxnSpPr>
              <p:cNvPr id="178" name="Google Shape;178;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79" name="Google Shape;179;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80" name="Google Shape;180;p20"/>
            <p:cNvGrpSpPr/>
            <p:nvPr/>
          </p:nvGrpSpPr>
          <p:grpSpPr>
            <a:xfrm rot="-5400000">
              <a:off x="-440874" y="1691374"/>
              <a:ext cx="70688" cy="626078"/>
              <a:chOff x="2339446" y="455930"/>
              <a:chExt cx="139700" cy="800100"/>
            </a:xfrm>
          </p:grpSpPr>
          <p:cxnSp>
            <p:nvCxnSpPr>
              <p:cNvPr id="181" name="Google Shape;181;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82" name="Google Shape;182;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83" name="Google Shape;183;p20"/>
            <p:cNvGrpSpPr/>
            <p:nvPr/>
          </p:nvGrpSpPr>
          <p:grpSpPr>
            <a:xfrm rot="-5400000">
              <a:off x="-440874" y="1215795"/>
              <a:ext cx="70688" cy="626078"/>
              <a:chOff x="2339446" y="455930"/>
              <a:chExt cx="139700" cy="800100"/>
            </a:xfrm>
          </p:grpSpPr>
          <p:cxnSp>
            <p:nvCxnSpPr>
              <p:cNvPr id="184" name="Google Shape;184;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85" name="Google Shape;185;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86" name="Google Shape;186;p20"/>
            <p:cNvGrpSpPr/>
            <p:nvPr/>
          </p:nvGrpSpPr>
          <p:grpSpPr>
            <a:xfrm rot="-5400000">
              <a:off x="-440873" y="740216"/>
              <a:ext cx="70688" cy="626078"/>
              <a:chOff x="2339446" y="455930"/>
              <a:chExt cx="139700" cy="800100"/>
            </a:xfrm>
          </p:grpSpPr>
          <p:cxnSp>
            <p:nvCxnSpPr>
              <p:cNvPr id="187" name="Google Shape;187;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88" name="Google Shape;188;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189" name="Google Shape;189;p20"/>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190" name="Google Shape;190;p20"/>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grpSp>
        <p:nvGrpSpPr>
          <p:cNvPr id="191" name="Google Shape;191;p20"/>
          <p:cNvGrpSpPr/>
          <p:nvPr/>
        </p:nvGrpSpPr>
        <p:grpSpPr>
          <a:xfrm>
            <a:off x="9229802" y="485777"/>
            <a:ext cx="301669" cy="4143373"/>
            <a:chOff x="-718569" y="647702"/>
            <a:chExt cx="645558" cy="5524498"/>
          </a:xfrm>
        </p:grpSpPr>
        <p:grpSp>
          <p:nvGrpSpPr>
            <p:cNvPr id="192" name="Google Shape;192;p20"/>
            <p:cNvGrpSpPr/>
            <p:nvPr/>
          </p:nvGrpSpPr>
          <p:grpSpPr>
            <a:xfrm rot="-5400000">
              <a:off x="-421394" y="5495992"/>
              <a:ext cx="70688" cy="626078"/>
              <a:chOff x="1416580" y="455930"/>
              <a:chExt cx="139700" cy="800100"/>
            </a:xfrm>
          </p:grpSpPr>
          <p:cxnSp>
            <p:nvCxnSpPr>
              <p:cNvPr id="193" name="Google Shape;193;p20"/>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94" name="Google Shape;194;p20"/>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95" name="Google Shape;195;p20"/>
            <p:cNvGrpSpPr/>
            <p:nvPr/>
          </p:nvGrpSpPr>
          <p:grpSpPr>
            <a:xfrm rot="-5400000">
              <a:off x="-440874" y="5020427"/>
              <a:ext cx="70688" cy="626078"/>
              <a:chOff x="2339446" y="455930"/>
              <a:chExt cx="139700" cy="800100"/>
            </a:xfrm>
          </p:grpSpPr>
          <p:cxnSp>
            <p:nvCxnSpPr>
              <p:cNvPr id="196" name="Google Shape;196;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197" name="Google Shape;197;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198" name="Google Shape;198;p20"/>
            <p:cNvGrpSpPr/>
            <p:nvPr/>
          </p:nvGrpSpPr>
          <p:grpSpPr>
            <a:xfrm rot="-5400000">
              <a:off x="-440874" y="4544848"/>
              <a:ext cx="70688" cy="626078"/>
              <a:chOff x="2339446" y="455930"/>
              <a:chExt cx="139700" cy="800100"/>
            </a:xfrm>
          </p:grpSpPr>
          <p:cxnSp>
            <p:nvCxnSpPr>
              <p:cNvPr id="199" name="Google Shape;199;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00" name="Google Shape;200;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01" name="Google Shape;201;p20"/>
            <p:cNvGrpSpPr/>
            <p:nvPr/>
          </p:nvGrpSpPr>
          <p:grpSpPr>
            <a:xfrm rot="-5400000">
              <a:off x="-440874" y="4069269"/>
              <a:ext cx="70688" cy="626078"/>
              <a:chOff x="2339446" y="455930"/>
              <a:chExt cx="139700" cy="800100"/>
            </a:xfrm>
          </p:grpSpPr>
          <p:cxnSp>
            <p:nvCxnSpPr>
              <p:cNvPr id="202" name="Google Shape;202;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03" name="Google Shape;203;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04" name="Google Shape;204;p20"/>
            <p:cNvGrpSpPr/>
            <p:nvPr/>
          </p:nvGrpSpPr>
          <p:grpSpPr>
            <a:xfrm rot="-5400000">
              <a:off x="-440874" y="3593690"/>
              <a:ext cx="70688" cy="626078"/>
              <a:chOff x="2339446" y="455930"/>
              <a:chExt cx="139700" cy="800100"/>
            </a:xfrm>
          </p:grpSpPr>
          <p:cxnSp>
            <p:nvCxnSpPr>
              <p:cNvPr id="205" name="Google Shape;205;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06" name="Google Shape;206;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07" name="Google Shape;207;p20"/>
            <p:cNvGrpSpPr/>
            <p:nvPr/>
          </p:nvGrpSpPr>
          <p:grpSpPr>
            <a:xfrm rot="-5400000">
              <a:off x="-440874" y="3118111"/>
              <a:ext cx="70688" cy="626078"/>
              <a:chOff x="2339446" y="455930"/>
              <a:chExt cx="139700" cy="800100"/>
            </a:xfrm>
          </p:grpSpPr>
          <p:cxnSp>
            <p:nvCxnSpPr>
              <p:cNvPr id="208" name="Google Shape;208;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09" name="Google Shape;209;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10" name="Google Shape;210;p20"/>
            <p:cNvGrpSpPr/>
            <p:nvPr/>
          </p:nvGrpSpPr>
          <p:grpSpPr>
            <a:xfrm rot="-5400000">
              <a:off x="-440874" y="2642532"/>
              <a:ext cx="70688" cy="626078"/>
              <a:chOff x="2339446" y="455930"/>
              <a:chExt cx="139700" cy="800100"/>
            </a:xfrm>
          </p:grpSpPr>
          <p:cxnSp>
            <p:nvCxnSpPr>
              <p:cNvPr id="211" name="Google Shape;211;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12" name="Google Shape;212;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13" name="Google Shape;213;p20"/>
            <p:cNvGrpSpPr/>
            <p:nvPr/>
          </p:nvGrpSpPr>
          <p:grpSpPr>
            <a:xfrm rot="-5400000">
              <a:off x="-440874" y="2166953"/>
              <a:ext cx="70688" cy="626078"/>
              <a:chOff x="2339446" y="455930"/>
              <a:chExt cx="139700" cy="800100"/>
            </a:xfrm>
          </p:grpSpPr>
          <p:cxnSp>
            <p:nvCxnSpPr>
              <p:cNvPr id="214" name="Google Shape;214;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15" name="Google Shape;215;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16" name="Google Shape;216;p20"/>
            <p:cNvGrpSpPr/>
            <p:nvPr/>
          </p:nvGrpSpPr>
          <p:grpSpPr>
            <a:xfrm rot="-5400000">
              <a:off x="-440874" y="1691374"/>
              <a:ext cx="70688" cy="626078"/>
              <a:chOff x="2339446" y="455930"/>
              <a:chExt cx="139700" cy="800100"/>
            </a:xfrm>
          </p:grpSpPr>
          <p:cxnSp>
            <p:nvCxnSpPr>
              <p:cNvPr id="217" name="Google Shape;217;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18" name="Google Shape;218;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19" name="Google Shape;219;p20"/>
            <p:cNvGrpSpPr/>
            <p:nvPr/>
          </p:nvGrpSpPr>
          <p:grpSpPr>
            <a:xfrm rot="-5400000">
              <a:off x="-440874" y="1215795"/>
              <a:ext cx="70688" cy="626078"/>
              <a:chOff x="2339446" y="455930"/>
              <a:chExt cx="139700" cy="800100"/>
            </a:xfrm>
          </p:grpSpPr>
          <p:cxnSp>
            <p:nvCxnSpPr>
              <p:cNvPr id="220" name="Google Shape;220;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21" name="Google Shape;221;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22" name="Google Shape;222;p20"/>
            <p:cNvGrpSpPr/>
            <p:nvPr/>
          </p:nvGrpSpPr>
          <p:grpSpPr>
            <a:xfrm rot="-5400000">
              <a:off x="-440873" y="740216"/>
              <a:ext cx="70688" cy="626078"/>
              <a:chOff x="2339446" y="455930"/>
              <a:chExt cx="139700" cy="800100"/>
            </a:xfrm>
          </p:grpSpPr>
          <p:cxnSp>
            <p:nvCxnSpPr>
              <p:cNvPr id="223" name="Google Shape;223;p20"/>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24" name="Google Shape;224;p20"/>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225" name="Google Shape;225;p20"/>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226" name="Google Shape;226;p20"/>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rontCover" type="title">
  <p:cSld name="TITL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ctrTitle"/>
          </p:nvPr>
        </p:nvSpPr>
        <p:spPr>
          <a:xfrm>
            <a:off x="2907792" y="3126123"/>
            <a:ext cx="5760720" cy="594069"/>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dk1"/>
              </a:buClr>
              <a:buSzPts val="3600"/>
              <a:buFont typeface="Arial"/>
              <a:buNone/>
              <a:defRPr b="1" i="0" sz="36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subTitle"/>
          </p:nvPr>
        </p:nvSpPr>
        <p:spPr>
          <a:xfrm>
            <a:off x="2907792" y="3754737"/>
            <a:ext cx="5760720" cy="460647"/>
          </a:xfrm>
          <a:prstGeom prst="rect">
            <a:avLst/>
          </a:prstGeom>
          <a:noFill/>
          <a:ln>
            <a:noFill/>
          </a:ln>
        </p:spPr>
        <p:txBody>
          <a:bodyPr anchorCtr="0" anchor="t" bIns="45700" lIns="91425" spcFirstLastPara="1" rIns="91425" wrap="square" tIns="45700">
            <a:normAutofit/>
          </a:bodyPr>
          <a:lstStyle>
            <a:lvl1pPr lvl="0" algn="r">
              <a:lnSpc>
                <a:spcPct val="90000"/>
              </a:lnSpc>
              <a:spcBef>
                <a:spcPts val="750"/>
              </a:spcBef>
              <a:spcAft>
                <a:spcPts val="0"/>
              </a:spcAft>
              <a:buClr>
                <a:srgbClr val="0099A7"/>
              </a:buClr>
              <a:buSzPts val="2000"/>
              <a:buNone/>
              <a:defRPr b="0" i="0" sz="2000">
                <a:solidFill>
                  <a:srgbClr val="0099A7"/>
                </a:solidFill>
                <a:latin typeface="Arial"/>
                <a:ea typeface="Arial"/>
                <a:cs typeface="Arial"/>
                <a:sym typeface="Arial"/>
              </a:defRPr>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Gray 1" showMasterSp="0">
  <p:cSld name="Divider - Dark Gray_1">
    <p:bg>
      <p:bgPr>
        <a:solidFill>
          <a:srgbClr val="46484C"/>
        </a:solidFill>
      </p:bgPr>
    </p:bg>
    <p:spTree>
      <p:nvGrpSpPr>
        <p:cNvPr id="227" name="Shape 227"/>
        <p:cNvGrpSpPr/>
        <p:nvPr/>
      </p:nvGrpSpPr>
      <p:grpSpPr>
        <a:xfrm>
          <a:off x="0" y="0"/>
          <a:ext cx="0" cy="0"/>
          <a:chOff x="0" y="0"/>
          <a:chExt cx="0" cy="0"/>
        </a:xfrm>
      </p:grpSpPr>
      <p:sp>
        <p:nvSpPr>
          <p:cNvPr id="228" name="Google Shape;228;p21"/>
          <p:cNvSpPr txBox="1"/>
          <p:nvPr>
            <p:ph type="title"/>
          </p:nvPr>
        </p:nvSpPr>
        <p:spPr>
          <a:xfrm>
            <a:off x="379788" y="2060221"/>
            <a:ext cx="8235000" cy="1016400"/>
          </a:xfrm>
          <a:prstGeom prst="rect">
            <a:avLst/>
          </a:prstGeom>
          <a:noFill/>
          <a:ln>
            <a:noFill/>
          </a:ln>
        </p:spPr>
        <p:txBody>
          <a:bodyPr anchorCtr="0" anchor="ctr" bIns="34275" lIns="68550" spcFirstLastPara="1" rIns="68550" wrap="square" tIns="34275">
            <a:normAutofit/>
          </a:bodyPr>
          <a:lstStyle>
            <a:lvl1pPr lvl="0" rtl="0" algn="l">
              <a:lnSpc>
                <a:spcPct val="90000"/>
              </a:lnSpc>
              <a:spcBef>
                <a:spcPts val="0"/>
              </a:spcBef>
              <a:spcAft>
                <a:spcPts val="0"/>
              </a:spcAft>
              <a:buClr>
                <a:schemeClr val="lt1"/>
              </a:buClr>
              <a:buSzPts val="4500"/>
              <a:buFont typeface="Avenir Next For Intuit"/>
              <a:buNone/>
              <a:defRPr b="1" i="0" sz="4500" cap="none">
                <a:solidFill>
                  <a:schemeClr val="lt1"/>
                </a:solidFill>
                <a:latin typeface="Avenir Next For Intuit"/>
                <a:ea typeface="Avenir Next For Intuit"/>
                <a:cs typeface="Avenir Next For Intuit"/>
                <a:sym typeface="Avenir Next For Intui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29" name="Google Shape;229;p21"/>
          <p:cNvGrpSpPr/>
          <p:nvPr/>
        </p:nvGrpSpPr>
        <p:grpSpPr>
          <a:xfrm>
            <a:off x="456085" y="-288728"/>
            <a:ext cx="8234178" cy="255392"/>
            <a:chOff x="641881" y="-847090"/>
            <a:chExt cx="10917765" cy="800100"/>
          </a:xfrm>
        </p:grpSpPr>
        <p:grpSp>
          <p:nvGrpSpPr>
            <p:cNvPr id="230" name="Google Shape;230;p21"/>
            <p:cNvGrpSpPr/>
            <p:nvPr/>
          </p:nvGrpSpPr>
          <p:grpSpPr>
            <a:xfrm>
              <a:off x="1423636" y="-847090"/>
              <a:ext cx="139700" cy="800100"/>
              <a:chOff x="1416580" y="455930"/>
              <a:chExt cx="139700" cy="800100"/>
            </a:xfrm>
          </p:grpSpPr>
          <p:cxnSp>
            <p:nvCxnSpPr>
              <p:cNvPr id="231" name="Google Shape;231;p21"/>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32" name="Google Shape;232;p21"/>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33" name="Google Shape;233;p21"/>
            <p:cNvGrpSpPr/>
            <p:nvPr/>
          </p:nvGrpSpPr>
          <p:grpSpPr>
            <a:xfrm>
              <a:off x="2345091" y="-847090"/>
              <a:ext cx="139700" cy="800100"/>
              <a:chOff x="2339446" y="455930"/>
              <a:chExt cx="139700" cy="800100"/>
            </a:xfrm>
          </p:grpSpPr>
          <p:cxnSp>
            <p:nvCxnSpPr>
              <p:cNvPr id="234" name="Google Shape;234;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35" name="Google Shape;235;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36" name="Google Shape;236;p21"/>
            <p:cNvGrpSpPr/>
            <p:nvPr/>
          </p:nvGrpSpPr>
          <p:grpSpPr>
            <a:xfrm>
              <a:off x="3266546" y="-847090"/>
              <a:ext cx="139700" cy="800100"/>
              <a:chOff x="2339446" y="455930"/>
              <a:chExt cx="139700" cy="800100"/>
            </a:xfrm>
          </p:grpSpPr>
          <p:cxnSp>
            <p:nvCxnSpPr>
              <p:cNvPr id="237" name="Google Shape;237;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38" name="Google Shape;238;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39" name="Google Shape;239;p21"/>
            <p:cNvGrpSpPr/>
            <p:nvPr/>
          </p:nvGrpSpPr>
          <p:grpSpPr>
            <a:xfrm>
              <a:off x="4188001" y="-847090"/>
              <a:ext cx="139700" cy="800100"/>
              <a:chOff x="2339446" y="455930"/>
              <a:chExt cx="139700" cy="800100"/>
            </a:xfrm>
          </p:grpSpPr>
          <p:cxnSp>
            <p:nvCxnSpPr>
              <p:cNvPr id="240" name="Google Shape;240;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41" name="Google Shape;241;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42" name="Google Shape;242;p21"/>
            <p:cNvGrpSpPr/>
            <p:nvPr/>
          </p:nvGrpSpPr>
          <p:grpSpPr>
            <a:xfrm>
              <a:off x="5109456" y="-847090"/>
              <a:ext cx="139700" cy="800100"/>
              <a:chOff x="2339446" y="455930"/>
              <a:chExt cx="139700" cy="800100"/>
            </a:xfrm>
          </p:grpSpPr>
          <p:cxnSp>
            <p:nvCxnSpPr>
              <p:cNvPr id="243" name="Google Shape;243;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44" name="Google Shape;244;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45" name="Google Shape;245;p21"/>
            <p:cNvGrpSpPr/>
            <p:nvPr/>
          </p:nvGrpSpPr>
          <p:grpSpPr>
            <a:xfrm>
              <a:off x="6030911" y="-847090"/>
              <a:ext cx="139700" cy="800100"/>
              <a:chOff x="2339446" y="455930"/>
              <a:chExt cx="139700" cy="800100"/>
            </a:xfrm>
          </p:grpSpPr>
          <p:cxnSp>
            <p:nvCxnSpPr>
              <p:cNvPr id="246" name="Google Shape;246;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47" name="Google Shape;247;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48" name="Google Shape;248;p21"/>
            <p:cNvGrpSpPr/>
            <p:nvPr/>
          </p:nvGrpSpPr>
          <p:grpSpPr>
            <a:xfrm>
              <a:off x="6952366" y="-847090"/>
              <a:ext cx="139700" cy="800100"/>
              <a:chOff x="2339446" y="455930"/>
              <a:chExt cx="139700" cy="800100"/>
            </a:xfrm>
          </p:grpSpPr>
          <p:cxnSp>
            <p:nvCxnSpPr>
              <p:cNvPr id="249" name="Google Shape;249;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50" name="Google Shape;250;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51" name="Google Shape;251;p21"/>
            <p:cNvGrpSpPr/>
            <p:nvPr/>
          </p:nvGrpSpPr>
          <p:grpSpPr>
            <a:xfrm>
              <a:off x="7873821" y="-847090"/>
              <a:ext cx="139700" cy="800100"/>
              <a:chOff x="2339446" y="455930"/>
              <a:chExt cx="139700" cy="800100"/>
            </a:xfrm>
          </p:grpSpPr>
          <p:cxnSp>
            <p:nvCxnSpPr>
              <p:cNvPr id="252" name="Google Shape;252;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53" name="Google Shape;253;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54" name="Google Shape;254;p21"/>
            <p:cNvGrpSpPr/>
            <p:nvPr/>
          </p:nvGrpSpPr>
          <p:grpSpPr>
            <a:xfrm>
              <a:off x="8795276" y="-847090"/>
              <a:ext cx="139700" cy="800100"/>
              <a:chOff x="2339446" y="455930"/>
              <a:chExt cx="139700" cy="800100"/>
            </a:xfrm>
          </p:grpSpPr>
          <p:cxnSp>
            <p:nvCxnSpPr>
              <p:cNvPr id="255" name="Google Shape;255;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56" name="Google Shape;256;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57" name="Google Shape;257;p21"/>
            <p:cNvGrpSpPr/>
            <p:nvPr/>
          </p:nvGrpSpPr>
          <p:grpSpPr>
            <a:xfrm>
              <a:off x="9716731" y="-847090"/>
              <a:ext cx="139700" cy="800100"/>
              <a:chOff x="2339446" y="455930"/>
              <a:chExt cx="139700" cy="800100"/>
            </a:xfrm>
          </p:grpSpPr>
          <p:cxnSp>
            <p:nvCxnSpPr>
              <p:cNvPr id="258" name="Google Shape;258;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59" name="Google Shape;259;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60" name="Google Shape;260;p21"/>
            <p:cNvGrpSpPr/>
            <p:nvPr/>
          </p:nvGrpSpPr>
          <p:grpSpPr>
            <a:xfrm>
              <a:off x="10638186" y="-847090"/>
              <a:ext cx="139700" cy="800100"/>
              <a:chOff x="2339446" y="455930"/>
              <a:chExt cx="139700" cy="800100"/>
            </a:xfrm>
          </p:grpSpPr>
          <p:cxnSp>
            <p:nvCxnSpPr>
              <p:cNvPr id="261" name="Google Shape;261;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62" name="Google Shape;262;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263" name="Google Shape;263;p21"/>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264" name="Google Shape;264;p21"/>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65" name="Google Shape;265;p21"/>
          <p:cNvGrpSpPr/>
          <p:nvPr/>
        </p:nvGrpSpPr>
        <p:grpSpPr>
          <a:xfrm>
            <a:off x="456085" y="5210127"/>
            <a:ext cx="8234178" cy="255472"/>
            <a:chOff x="641881" y="-847090"/>
            <a:chExt cx="10917765" cy="800100"/>
          </a:xfrm>
        </p:grpSpPr>
        <p:grpSp>
          <p:nvGrpSpPr>
            <p:cNvPr id="266" name="Google Shape;266;p21"/>
            <p:cNvGrpSpPr/>
            <p:nvPr/>
          </p:nvGrpSpPr>
          <p:grpSpPr>
            <a:xfrm>
              <a:off x="1423636" y="-847090"/>
              <a:ext cx="139700" cy="800100"/>
              <a:chOff x="1416580" y="455930"/>
              <a:chExt cx="139700" cy="800100"/>
            </a:xfrm>
          </p:grpSpPr>
          <p:cxnSp>
            <p:nvCxnSpPr>
              <p:cNvPr id="267" name="Google Shape;267;p21"/>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68" name="Google Shape;268;p21"/>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69" name="Google Shape;269;p21"/>
            <p:cNvGrpSpPr/>
            <p:nvPr/>
          </p:nvGrpSpPr>
          <p:grpSpPr>
            <a:xfrm>
              <a:off x="2345091" y="-847090"/>
              <a:ext cx="139700" cy="800100"/>
              <a:chOff x="2339446" y="455930"/>
              <a:chExt cx="139700" cy="800100"/>
            </a:xfrm>
          </p:grpSpPr>
          <p:cxnSp>
            <p:nvCxnSpPr>
              <p:cNvPr id="270" name="Google Shape;270;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71" name="Google Shape;271;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72" name="Google Shape;272;p21"/>
            <p:cNvGrpSpPr/>
            <p:nvPr/>
          </p:nvGrpSpPr>
          <p:grpSpPr>
            <a:xfrm>
              <a:off x="3266546" y="-847090"/>
              <a:ext cx="139700" cy="800100"/>
              <a:chOff x="2339446" y="455930"/>
              <a:chExt cx="139700" cy="800100"/>
            </a:xfrm>
          </p:grpSpPr>
          <p:cxnSp>
            <p:nvCxnSpPr>
              <p:cNvPr id="273" name="Google Shape;273;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74" name="Google Shape;274;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75" name="Google Shape;275;p21"/>
            <p:cNvGrpSpPr/>
            <p:nvPr/>
          </p:nvGrpSpPr>
          <p:grpSpPr>
            <a:xfrm>
              <a:off x="4188001" y="-847090"/>
              <a:ext cx="139700" cy="800100"/>
              <a:chOff x="2339446" y="455930"/>
              <a:chExt cx="139700" cy="800100"/>
            </a:xfrm>
          </p:grpSpPr>
          <p:cxnSp>
            <p:nvCxnSpPr>
              <p:cNvPr id="276" name="Google Shape;276;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77" name="Google Shape;277;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78" name="Google Shape;278;p21"/>
            <p:cNvGrpSpPr/>
            <p:nvPr/>
          </p:nvGrpSpPr>
          <p:grpSpPr>
            <a:xfrm>
              <a:off x="5109456" y="-847090"/>
              <a:ext cx="139700" cy="800100"/>
              <a:chOff x="2339446" y="455930"/>
              <a:chExt cx="139700" cy="800100"/>
            </a:xfrm>
          </p:grpSpPr>
          <p:cxnSp>
            <p:nvCxnSpPr>
              <p:cNvPr id="279" name="Google Shape;279;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80" name="Google Shape;280;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81" name="Google Shape;281;p21"/>
            <p:cNvGrpSpPr/>
            <p:nvPr/>
          </p:nvGrpSpPr>
          <p:grpSpPr>
            <a:xfrm>
              <a:off x="6030911" y="-847090"/>
              <a:ext cx="139700" cy="800100"/>
              <a:chOff x="2339446" y="455930"/>
              <a:chExt cx="139700" cy="800100"/>
            </a:xfrm>
          </p:grpSpPr>
          <p:cxnSp>
            <p:nvCxnSpPr>
              <p:cNvPr id="282" name="Google Shape;282;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83" name="Google Shape;283;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84" name="Google Shape;284;p21"/>
            <p:cNvGrpSpPr/>
            <p:nvPr/>
          </p:nvGrpSpPr>
          <p:grpSpPr>
            <a:xfrm>
              <a:off x="6952366" y="-847090"/>
              <a:ext cx="139700" cy="800100"/>
              <a:chOff x="2339446" y="455930"/>
              <a:chExt cx="139700" cy="800100"/>
            </a:xfrm>
          </p:grpSpPr>
          <p:cxnSp>
            <p:nvCxnSpPr>
              <p:cNvPr id="285" name="Google Shape;285;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86" name="Google Shape;286;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87" name="Google Shape;287;p21"/>
            <p:cNvGrpSpPr/>
            <p:nvPr/>
          </p:nvGrpSpPr>
          <p:grpSpPr>
            <a:xfrm>
              <a:off x="7873821" y="-847090"/>
              <a:ext cx="139700" cy="800100"/>
              <a:chOff x="2339446" y="455930"/>
              <a:chExt cx="139700" cy="800100"/>
            </a:xfrm>
          </p:grpSpPr>
          <p:cxnSp>
            <p:nvCxnSpPr>
              <p:cNvPr id="288" name="Google Shape;288;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89" name="Google Shape;289;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90" name="Google Shape;290;p21"/>
            <p:cNvGrpSpPr/>
            <p:nvPr/>
          </p:nvGrpSpPr>
          <p:grpSpPr>
            <a:xfrm>
              <a:off x="8795276" y="-847090"/>
              <a:ext cx="139700" cy="800100"/>
              <a:chOff x="2339446" y="455930"/>
              <a:chExt cx="139700" cy="800100"/>
            </a:xfrm>
          </p:grpSpPr>
          <p:cxnSp>
            <p:nvCxnSpPr>
              <p:cNvPr id="291" name="Google Shape;291;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92" name="Google Shape;292;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93" name="Google Shape;293;p21"/>
            <p:cNvGrpSpPr/>
            <p:nvPr/>
          </p:nvGrpSpPr>
          <p:grpSpPr>
            <a:xfrm>
              <a:off x="9716731" y="-847090"/>
              <a:ext cx="139700" cy="800100"/>
              <a:chOff x="2339446" y="455930"/>
              <a:chExt cx="139700" cy="800100"/>
            </a:xfrm>
          </p:grpSpPr>
          <p:cxnSp>
            <p:nvCxnSpPr>
              <p:cNvPr id="294" name="Google Shape;294;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95" name="Google Shape;295;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296" name="Google Shape;296;p21"/>
            <p:cNvGrpSpPr/>
            <p:nvPr/>
          </p:nvGrpSpPr>
          <p:grpSpPr>
            <a:xfrm>
              <a:off x="10638186" y="-847090"/>
              <a:ext cx="139700" cy="800100"/>
              <a:chOff x="2339446" y="455930"/>
              <a:chExt cx="139700" cy="800100"/>
            </a:xfrm>
          </p:grpSpPr>
          <p:cxnSp>
            <p:nvCxnSpPr>
              <p:cNvPr id="297" name="Google Shape;297;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298" name="Google Shape;298;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299" name="Google Shape;299;p21"/>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300" name="Google Shape;300;p21"/>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01" name="Google Shape;301;p21"/>
          <p:cNvGrpSpPr/>
          <p:nvPr/>
        </p:nvGrpSpPr>
        <p:grpSpPr>
          <a:xfrm>
            <a:off x="-352585" y="485777"/>
            <a:ext cx="306834" cy="4143373"/>
            <a:chOff x="-718569" y="647702"/>
            <a:chExt cx="645558" cy="5524498"/>
          </a:xfrm>
        </p:grpSpPr>
        <p:grpSp>
          <p:nvGrpSpPr>
            <p:cNvPr id="302" name="Google Shape;302;p21"/>
            <p:cNvGrpSpPr/>
            <p:nvPr/>
          </p:nvGrpSpPr>
          <p:grpSpPr>
            <a:xfrm rot="-5400000">
              <a:off x="-421394" y="5495992"/>
              <a:ext cx="70688" cy="626078"/>
              <a:chOff x="1416580" y="455930"/>
              <a:chExt cx="139700" cy="800100"/>
            </a:xfrm>
          </p:grpSpPr>
          <p:cxnSp>
            <p:nvCxnSpPr>
              <p:cNvPr id="303" name="Google Shape;303;p21"/>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04" name="Google Shape;304;p21"/>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05" name="Google Shape;305;p21"/>
            <p:cNvGrpSpPr/>
            <p:nvPr/>
          </p:nvGrpSpPr>
          <p:grpSpPr>
            <a:xfrm rot="-5400000">
              <a:off x="-440874" y="5020427"/>
              <a:ext cx="70688" cy="626078"/>
              <a:chOff x="2339446" y="455930"/>
              <a:chExt cx="139700" cy="800100"/>
            </a:xfrm>
          </p:grpSpPr>
          <p:cxnSp>
            <p:nvCxnSpPr>
              <p:cNvPr id="306" name="Google Shape;306;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07" name="Google Shape;307;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08" name="Google Shape;308;p21"/>
            <p:cNvGrpSpPr/>
            <p:nvPr/>
          </p:nvGrpSpPr>
          <p:grpSpPr>
            <a:xfrm rot="-5400000">
              <a:off x="-440874" y="4544848"/>
              <a:ext cx="70688" cy="626078"/>
              <a:chOff x="2339446" y="455930"/>
              <a:chExt cx="139700" cy="800100"/>
            </a:xfrm>
          </p:grpSpPr>
          <p:cxnSp>
            <p:nvCxnSpPr>
              <p:cNvPr id="309" name="Google Shape;309;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10" name="Google Shape;310;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11" name="Google Shape;311;p21"/>
            <p:cNvGrpSpPr/>
            <p:nvPr/>
          </p:nvGrpSpPr>
          <p:grpSpPr>
            <a:xfrm rot="-5400000">
              <a:off x="-440874" y="4069269"/>
              <a:ext cx="70688" cy="626078"/>
              <a:chOff x="2339446" y="455930"/>
              <a:chExt cx="139700" cy="800100"/>
            </a:xfrm>
          </p:grpSpPr>
          <p:cxnSp>
            <p:nvCxnSpPr>
              <p:cNvPr id="312" name="Google Shape;312;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13" name="Google Shape;313;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14" name="Google Shape;314;p21"/>
            <p:cNvGrpSpPr/>
            <p:nvPr/>
          </p:nvGrpSpPr>
          <p:grpSpPr>
            <a:xfrm rot="-5400000">
              <a:off x="-440874" y="3593690"/>
              <a:ext cx="70688" cy="626078"/>
              <a:chOff x="2339446" y="455930"/>
              <a:chExt cx="139700" cy="800100"/>
            </a:xfrm>
          </p:grpSpPr>
          <p:cxnSp>
            <p:nvCxnSpPr>
              <p:cNvPr id="315" name="Google Shape;315;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16" name="Google Shape;316;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17" name="Google Shape;317;p21"/>
            <p:cNvGrpSpPr/>
            <p:nvPr/>
          </p:nvGrpSpPr>
          <p:grpSpPr>
            <a:xfrm rot="-5400000">
              <a:off x="-440874" y="3118111"/>
              <a:ext cx="70688" cy="626078"/>
              <a:chOff x="2339446" y="455930"/>
              <a:chExt cx="139700" cy="800100"/>
            </a:xfrm>
          </p:grpSpPr>
          <p:cxnSp>
            <p:nvCxnSpPr>
              <p:cNvPr id="318" name="Google Shape;318;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19" name="Google Shape;319;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20" name="Google Shape;320;p21"/>
            <p:cNvGrpSpPr/>
            <p:nvPr/>
          </p:nvGrpSpPr>
          <p:grpSpPr>
            <a:xfrm rot="-5400000">
              <a:off x="-440874" y="2642532"/>
              <a:ext cx="70688" cy="626078"/>
              <a:chOff x="2339446" y="455930"/>
              <a:chExt cx="139700" cy="800100"/>
            </a:xfrm>
          </p:grpSpPr>
          <p:cxnSp>
            <p:nvCxnSpPr>
              <p:cNvPr id="321" name="Google Shape;321;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22" name="Google Shape;322;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23" name="Google Shape;323;p21"/>
            <p:cNvGrpSpPr/>
            <p:nvPr/>
          </p:nvGrpSpPr>
          <p:grpSpPr>
            <a:xfrm rot="-5400000">
              <a:off x="-440874" y="2166953"/>
              <a:ext cx="70688" cy="626078"/>
              <a:chOff x="2339446" y="455930"/>
              <a:chExt cx="139700" cy="800100"/>
            </a:xfrm>
          </p:grpSpPr>
          <p:cxnSp>
            <p:nvCxnSpPr>
              <p:cNvPr id="324" name="Google Shape;324;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25" name="Google Shape;325;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26" name="Google Shape;326;p21"/>
            <p:cNvGrpSpPr/>
            <p:nvPr/>
          </p:nvGrpSpPr>
          <p:grpSpPr>
            <a:xfrm rot="-5400000">
              <a:off x="-440874" y="1691374"/>
              <a:ext cx="70688" cy="626078"/>
              <a:chOff x="2339446" y="455930"/>
              <a:chExt cx="139700" cy="800100"/>
            </a:xfrm>
          </p:grpSpPr>
          <p:cxnSp>
            <p:nvCxnSpPr>
              <p:cNvPr id="327" name="Google Shape;327;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28" name="Google Shape;328;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29" name="Google Shape;329;p21"/>
            <p:cNvGrpSpPr/>
            <p:nvPr/>
          </p:nvGrpSpPr>
          <p:grpSpPr>
            <a:xfrm rot="-5400000">
              <a:off x="-440874" y="1215795"/>
              <a:ext cx="70688" cy="626078"/>
              <a:chOff x="2339446" y="455930"/>
              <a:chExt cx="139700" cy="800100"/>
            </a:xfrm>
          </p:grpSpPr>
          <p:cxnSp>
            <p:nvCxnSpPr>
              <p:cNvPr id="330" name="Google Shape;330;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31" name="Google Shape;331;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32" name="Google Shape;332;p21"/>
            <p:cNvGrpSpPr/>
            <p:nvPr/>
          </p:nvGrpSpPr>
          <p:grpSpPr>
            <a:xfrm rot="-5400000">
              <a:off x="-440873" y="740216"/>
              <a:ext cx="70688" cy="626078"/>
              <a:chOff x="2339446" y="455930"/>
              <a:chExt cx="139700" cy="800100"/>
            </a:xfrm>
          </p:grpSpPr>
          <p:cxnSp>
            <p:nvCxnSpPr>
              <p:cNvPr id="333" name="Google Shape;333;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34" name="Google Shape;334;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335" name="Google Shape;335;p21"/>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336" name="Google Shape;336;p21"/>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grpSp>
        <p:nvGrpSpPr>
          <p:cNvPr id="337" name="Google Shape;337;p21"/>
          <p:cNvGrpSpPr/>
          <p:nvPr/>
        </p:nvGrpSpPr>
        <p:grpSpPr>
          <a:xfrm>
            <a:off x="9229802" y="485777"/>
            <a:ext cx="301669" cy="4143373"/>
            <a:chOff x="-718569" y="647702"/>
            <a:chExt cx="645558" cy="5524498"/>
          </a:xfrm>
        </p:grpSpPr>
        <p:grpSp>
          <p:nvGrpSpPr>
            <p:cNvPr id="338" name="Google Shape;338;p21"/>
            <p:cNvGrpSpPr/>
            <p:nvPr/>
          </p:nvGrpSpPr>
          <p:grpSpPr>
            <a:xfrm rot="-5400000">
              <a:off x="-421394" y="5495992"/>
              <a:ext cx="70688" cy="626078"/>
              <a:chOff x="1416580" y="455930"/>
              <a:chExt cx="139700" cy="800100"/>
            </a:xfrm>
          </p:grpSpPr>
          <p:cxnSp>
            <p:nvCxnSpPr>
              <p:cNvPr id="339" name="Google Shape;339;p21"/>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40" name="Google Shape;340;p21"/>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41" name="Google Shape;341;p21"/>
            <p:cNvGrpSpPr/>
            <p:nvPr/>
          </p:nvGrpSpPr>
          <p:grpSpPr>
            <a:xfrm rot="-5400000">
              <a:off x="-440874" y="5020427"/>
              <a:ext cx="70688" cy="626078"/>
              <a:chOff x="2339446" y="455930"/>
              <a:chExt cx="139700" cy="800100"/>
            </a:xfrm>
          </p:grpSpPr>
          <p:cxnSp>
            <p:nvCxnSpPr>
              <p:cNvPr id="342" name="Google Shape;342;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43" name="Google Shape;343;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44" name="Google Shape;344;p21"/>
            <p:cNvGrpSpPr/>
            <p:nvPr/>
          </p:nvGrpSpPr>
          <p:grpSpPr>
            <a:xfrm rot="-5400000">
              <a:off x="-440874" y="4544848"/>
              <a:ext cx="70688" cy="626078"/>
              <a:chOff x="2339446" y="455930"/>
              <a:chExt cx="139700" cy="800100"/>
            </a:xfrm>
          </p:grpSpPr>
          <p:cxnSp>
            <p:nvCxnSpPr>
              <p:cNvPr id="345" name="Google Shape;345;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46" name="Google Shape;346;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47" name="Google Shape;347;p21"/>
            <p:cNvGrpSpPr/>
            <p:nvPr/>
          </p:nvGrpSpPr>
          <p:grpSpPr>
            <a:xfrm rot="-5400000">
              <a:off x="-440874" y="4069269"/>
              <a:ext cx="70688" cy="626078"/>
              <a:chOff x="2339446" y="455930"/>
              <a:chExt cx="139700" cy="800100"/>
            </a:xfrm>
          </p:grpSpPr>
          <p:cxnSp>
            <p:nvCxnSpPr>
              <p:cNvPr id="348" name="Google Shape;348;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49" name="Google Shape;349;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50" name="Google Shape;350;p21"/>
            <p:cNvGrpSpPr/>
            <p:nvPr/>
          </p:nvGrpSpPr>
          <p:grpSpPr>
            <a:xfrm rot="-5400000">
              <a:off x="-440874" y="3593690"/>
              <a:ext cx="70688" cy="626078"/>
              <a:chOff x="2339446" y="455930"/>
              <a:chExt cx="139700" cy="800100"/>
            </a:xfrm>
          </p:grpSpPr>
          <p:cxnSp>
            <p:nvCxnSpPr>
              <p:cNvPr id="351" name="Google Shape;351;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52" name="Google Shape;352;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53" name="Google Shape;353;p21"/>
            <p:cNvGrpSpPr/>
            <p:nvPr/>
          </p:nvGrpSpPr>
          <p:grpSpPr>
            <a:xfrm rot="-5400000">
              <a:off x="-440874" y="3118111"/>
              <a:ext cx="70688" cy="626078"/>
              <a:chOff x="2339446" y="455930"/>
              <a:chExt cx="139700" cy="800100"/>
            </a:xfrm>
          </p:grpSpPr>
          <p:cxnSp>
            <p:nvCxnSpPr>
              <p:cNvPr id="354" name="Google Shape;354;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55" name="Google Shape;355;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56" name="Google Shape;356;p21"/>
            <p:cNvGrpSpPr/>
            <p:nvPr/>
          </p:nvGrpSpPr>
          <p:grpSpPr>
            <a:xfrm rot="-5400000">
              <a:off x="-440874" y="2642532"/>
              <a:ext cx="70688" cy="626078"/>
              <a:chOff x="2339446" y="455930"/>
              <a:chExt cx="139700" cy="800100"/>
            </a:xfrm>
          </p:grpSpPr>
          <p:cxnSp>
            <p:nvCxnSpPr>
              <p:cNvPr id="357" name="Google Shape;357;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58" name="Google Shape;358;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59" name="Google Shape;359;p21"/>
            <p:cNvGrpSpPr/>
            <p:nvPr/>
          </p:nvGrpSpPr>
          <p:grpSpPr>
            <a:xfrm rot="-5400000">
              <a:off x="-440874" y="2166953"/>
              <a:ext cx="70688" cy="626078"/>
              <a:chOff x="2339446" y="455930"/>
              <a:chExt cx="139700" cy="800100"/>
            </a:xfrm>
          </p:grpSpPr>
          <p:cxnSp>
            <p:nvCxnSpPr>
              <p:cNvPr id="360" name="Google Shape;360;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61" name="Google Shape;361;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62" name="Google Shape;362;p21"/>
            <p:cNvGrpSpPr/>
            <p:nvPr/>
          </p:nvGrpSpPr>
          <p:grpSpPr>
            <a:xfrm rot="-5400000">
              <a:off x="-440874" y="1691374"/>
              <a:ext cx="70688" cy="626078"/>
              <a:chOff x="2339446" y="455930"/>
              <a:chExt cx="139700" cy="800100"/>
            </a:xfrm>
          </p:grpSpPr>
          <p:cxnSp>
            <p:nvCxnSpPr>
              <p:cNvPr id="363" name="Google Shape;363;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64" name="Google Shape;364;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65" name="Google Shape;365;p21"/>
            <p:cNvGrpSpPr/>
            <p:nvPr/>
          </p:nvGrpSpPr>
          <p:grpSpPr>
            <a:xfrm rot="-5400000">
              <a:off x="-440874" y="1215795"/>
              <a:ext cx="70688" cy="626078"/>
              <a:chOff x="2339446" y="455930"/>
              <a:chExt cx="139700" cy="800100"/>
            </a:xfrm>
          </p:grpSpPr>
          <p:cxnSp>
            <p:nvCxnSpPr>
              <p:cNvPr id="366" name="Google Shape;366;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67" name="Google Shape;367;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68" name="Google Shape;368;p21"/>
            <p:cNvGrpSpPr/>
            <p:nvPr/>
          </p:nvGrpSpPr>
          <p:grpSpPr>
            <a:xfrm rot="-5400000">
              <a:off x="-440873" y="740216"/>
              <a:ext cx="70688" cy="626078"/>
              <a:chOff x="2339446" y="455930"/>
              <a:chExt cx="139700" cy="800100"/>
            </a:xfrm>
          </p:grpSpPr>
          <p:cxnSp>
            <p:nvCxnSpPr>
              <p:cNvPr id="369" name="Google Shape;369;p21"/>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70" name="Google Shape;370;p21"/>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371" name="Google Shape;371;p21"/>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372" name="Google Shape;372;p21"/>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 x 3" showMasterSp="0">
  <p:cSld name="Quotes x 3">
    <p:spTree>
      <p:nvGrpSpPr>
        <p:cNvPr id="373" name="Shape 373"/>
        <p:cNvGrpSpPr/>
        <p:nvPr/>
      </p:nvGrpSpPr>
      <p:grpSpPr>
        <a:xfrm>
          <a:off x="0" y="0"/>
          <a:ext cx="0" cy="0"/>
          <a:chOff x="0" y="0"/>
          <a:chExt cx="0" cy="0"/>
        </a:xfrm>
      </p:grpSpPr>
      <p:sp>
        <p:nvSpPr>
          <p:cNvPr id="374" name="Google Shape;374;p22"/>
          <p:cNvSpPr txBox="1"/>
          <p:nvPr>
            <p:ph idx="1" type="body"/>
          </p:nvPr>
        </p:nvSpPr>
        <p:spPr>
          <a:xfrm>
            <a:off x="454222" y="2701382"/>
            <a:ext cx="2628000" cy="1927800"/>
          </a:xfrm>
          <a:prstGeom prst="rect">
            <a:avLst/>
          </a:prstGeom>
          <a:noFill/>
          <a:ln>
            <a:noFill/>
          </a:ln>
        </p:spPr>
        <p:txBody>
          <a:bodyPr anchorCtr="0" anchor="t" bIns="34275" lIns="68550" spcFirstLastPara="1" rIns="137175" wrap="square" tIns="34275">
            <a:normAutofit/>
          </a:bodyPr>
          <a:lstStyle>
            <a:lvl1pPr indent="-317500" lvl="0" marL="457200" rtl="0" algn="l">
              <a:lnSpc>
                <a:spcPct val="95000"/>
              </a:lnSpc>
              <a:spcBef>
                <a:spcPts val="1400"/>
              </a:spcBef>
              <a:spcAft>
                <a:spcPts val="0"/>
              </a:spcAft>
              <a:buClr>
                <a:schemeClr val="accent1"/>
              </a:buClr>
              <a:buSzPts val="1400"/>
              <a:buFont typeface="Avenir Next For Intuit"/>
              <a:buChar char="•"/>
              <a:defRPr sz="1400">
                <a:solidFill>
                  <a:schemeClr val="accent1"/>
                </a:solidFill>
              </a:defRPr>
            </a:lvl1pPr>
            <a:lvl2pPr indent="-298450" lvl="1" marL="914400" rtl="0" algn="l">
              <a:lnSpc>
                <a:spcPct val="95000"/>
              </a:lnSpc>
              <a:spcBef>
                <a:spcPts val="300"/>
              </a:spcBef>
              <a:spcAft>
                <a:spcPts val="0"/>
              </a:spcAft>
              <a:buClr>
                <a:srgbClr val="000000"/>
              </a:buClr>
              <a:buSzPts val="1100"/>
              <a:buFont typeface="Avenir Next For Intuit"/>
              <a:buChar char="•"/>
              <a:defRPr sz="1200"/>
            </a:lvl2pPr>
            <a:lvl3pPr indent="-285750" lvl="2" marL="1371600" rtl="0" algn="l">
              <a:lnSpc>
                <a:spcPct val="95000"/>
              </a:lnSpc>
              <a:spcBef>
                <a:spcPts val="300"/>
              </a:spcBef>
              <a:spcAft>
                <a:spcPts val="0"/>
              </a:spcAft>
              <a:buClr>
                <a:srgbClr val="000000"/>
              </a:buClr>
              <a:buSzPts val="900"/>
              <a:buChar char="•"/>
              <a:defRPr sz="1100"/>
            </a:lvl3pPr>
            <a:lvl4pPr indent="-298450" lvl="3" marL="1828800" rtl="0" algn="l">
              <a:lnSpc>
                <a:spcPct val="108571"/>
              </a:lnSpc>
              <a:spcBef>
                <a:spcPts val="300"/>
              </a:spcBef>
              <a:spcAft>
                <a:spcPts val="0"/>
              </a:spcAft>
              <a:buClr>
                <a:srgbClr val="000000"/>
              </a:buClr>
              <a:buSzPts val="1100"/>
              <a:buChar char="•"/>
              <a:defRPr sz="1100"/>
            </a:lvl4pPr>
            <a:lvl5pPr indent="-228600" lvl="4" marL="2286000" rtl="0" algn="l">
              <a:lnSpc>
                <a:spcPct val="108571"/>
              </a:lnSpc>
              <a:spcBef>
                <a:spcPts val="300"/>
              </a:spcBef>
              <a:spcAft>
                <a:spcPts val="0"/>
              </a:spcAft>
              <a:buSzPts val="900"/>
              <a:buFont typeface="Avenir Next For Intuit"/>
              <a:buNone/>
              <a:defRPr sz="1100">
                <a:solidFill>
                  <a:schemeClr val="accent3"/>
                </a:solidFill>
              </a:defRPr>
            </a:lvl5pPr>
            <a:lvl6pPr indent="-317500" lvl="5" marL="2743200" rtl="0" algn="l">
              <a:lnSpc>
                <a:spcPct val="95000"/>
              </a:lnSpc>
              <a:spcBef>
                <a:spcPts val="300"/>
              </a:spcBef>
              <a:spcAft>
                <a:spcPts val="0"/>
              </a:spcAft>
              <a:buClr>
                <a:schemeClr val="dk1"/>
              </a:buClr>
              <a:buSzPts val="1400"/>
              <a:buChar char="•"/>
              <a:defRPr/>
            </a:lvl6pPr>
            <a:lvl7pPr indent="-317500" lvl="6" marL="3200400" rtl="0" algn="l">
              <a:lnSpc>
                <a:spcPct val="95000"/>
              </a:lnSpc>
              <a:spcBef>
                <a:spcPts val="300"/>
              </a:spcBef>
              <a:spcAft>
                <a:spcPts val="0"/>
              </a:spcAft>
              <a:buClr>
                <a:schemeClr val="dk1"/>
              </a:buClr>
              <a:buSzPts val="1400"/>
              <a:buChar char="•"/>
              <a:defRPr/>
            </a:lvl7pPr>
            <a:lvl8pPr indent="-317500" lvl="7" marL="3657600" rtl="0" algn="l">
              <a:lnSpc>
                <a:spcPct val="95000"/>
              </a:lnSpc>
              <a:spcBef>
                <a:spcPts val="300"/>
              </a:spcBef>
              <a:spcAft>
                <a:spcPts val="0"/>
              </a:spcAft>
              <a:buClr>
                <a:schemeClr val="dk1"/>
              </a:buClr>
              <a:buSzPts val="1400"/>
              <a:buChar char="•"/>
              <a:defRPr/>
            </a:lvl8pPr>
            <a:lvl9pPr indent="-317500" lvl="8" marL="4114800" rtl="0" algn="l">
              <a:lnSpc>
                <a:spcPct val="95000"/>
              </a:lnSpc>
              <a:spcBef>
                <a:spcPts val="300"/>
              </a:spcBef>
              <a:spcAft>
                <a:spcPts val="300"/>
              </a:spcAft>
              <a:buClr>
                <a:schemeClr val="dk1"/>
              </a:buClr>
              <a:buSzPts val="1400"/>
              <a:buChar char="•"/>
              <a:defRPr/>
            </a:lvl9pPr>
          </a:lstStyle>
          <a:p/>
        </p:txBody>
      </p:sp>
      <p:sp>
        <p:nvSpPr>
          <p:cNvPr id="375" name="Google Shape;375;p22"/>
          <p:cNvSpPr txBox="1"/>
          <p:nvPr>
            <p:ph type="title"/>
          </p:nvPr>
        </p:nvSpPr>
        <p:spPr>
          <a:xfrm>
            <a:off x="375978" y="342900"/>
            <a:ext cx="8331300" cy="410100"/>
          </a:xfrm>
          <a:prstGeom prst="rect">
            <a:avLst/>
          </a:prstGeom>
          <a:noFill/>
          <a:ln>
            <a:noFill/>
          </a:ln>
        </p:spPr>
        <p:txBody>
          <a:bodyPr anchorCtr="0" anchor="t" bIns="34275" lIns="68550" spcFirstLastPara="1" rIns="68550" wrap="square" tIns="34275">
            <a:normAutofit/>
          </a:bodyPr>
          <a:lstStyle>
            <a:lvl1pPr lvl="0" rtl="0" algn="l">
              <a:lnSpc>
                <a:spcPct val="95000"/>
              </a:lnSpc>
              <a:spcBef>
                <a:spcPts val="0"/>
              </a:spcBef>
              <a:spcAft>
                <a:spcPts val="0"/>
              </a:spcAft>
              <a:buClr>
                <a:srgbClr val="000000"/>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Intuit_2016_RGB.eps" id="376" name="Google Shape;376;p22"/>
          <p:cNvPicPr preferRelativeResize="0"/>
          <p:nvPr/>
        </p:nvPicPr>
        <p:blipFill rotWithShape="1">
          <a:blip r:embed="rId2">
            <a:alphaModFix/>
          </a:blip>
          <a:srcRect b="0" l="0" r="0" t="0"/>
          <a:stretch/>
        </p:blipFill>
        <p:spPr>
          <a:xfrm>
            <a:off x="387553" y="4773714"/>
            <a:ext cx="555563" cy="272802"/>
          </a:xfrm>
          <a:prstGeom prst="rect">
            <a:avLst/>
          </a:prstGeom>
          <a:noFill/>
          <a:ln>
            <a:noFill/>
          </a:ln>
        </p:spPr>
      </p:pic>
      <p:sp>
        <p:nvSpPr>
          <p:cNvPr id="377" name="Google Shape;377;p22"/>
          <p:cNvSpPr txBox="1"/>
          <p:nvPr/>
        </p:nvSpPr>
        <p:spPr>
          <a:xfrm>
            <a:off x="6700125" y="4854279"/>
            <a:ext cx="1833300" cy="139800"/>
          </a:xfrm>
          <a:prstGeom prst="rect">
            <a:avLst/>
          </a:prstGeom>
          <a:noFill/>
          <a:ln>
            <a:noFill/>
          </a:ln>
        </p:spPr>
        <p:txBody>
          <a:bodyPr anchorCtr="0" anchor="ctr" bIns="34275" lIns="0" spcFirstLastPara="1" rIns="0" wrap="square" tIns="34275">
            <a:noAutofit/>
          </a:bodyPr>
          <a:lstStyle/>
          <a:p>
            <a:pPr indent="0" lvl="0" marL="0" marR="0" rtl="0" algn="r">
              <a:lnSpc>
                <a:spcPct val="100000"/>
              </a:lnSpc>
              <a:spcBef>
                <a:spcPts val="0"/>
              </a:spcBef>
              <a:spcAft>
                <a:spcPts val="0"/>
              </a:spcAft>
              <a:buClr>
                <a:schemeClr val="dk1"/>
              </a:buClr>
              <a:buSzPts val="500"/>
              <a:buFont typeface="Avenir Next For Intuit"/>
              <a:buNone/>
            </a:pPr>
            <a:r>
              <a:rPr b="0" i="0" lang="en-US" sz="500" u="none" cap="none" strike="noStrike">
                <a:solidFill>
                  <a:schemeClr val="dk1"/>
                </a:solidFill>
                <a:latin typeface="Avenir Next For Intuit"/>
                <a:ea typeface="Avenir Next For Intuit"/>
                <a:cs typeface="Avenir Next For Intuit"/>
                <a:sym typeface="Avenir Next For Intuit"/>
              </a:rPr>
              <a:t>Intuit Confidential and Proprietary</a:t>
            </a:r>
            <a:endParaRPr sz="1100"/>
          </a:p>
        </p:txBody>
      </p:sp>
      <p:sp>
        <p:nvSpPr>
          <p:cNvPr id="378" name="Google Shape;378;p22"/>
          <p:cNvSpPr txBox="1"/>
          <p:nvPr/>
        </p:nvSpPr>
        <p:spPr>
          <a:xfrm>
            <a:off x="8546703" y="4854283"/>
            <a:ext cx="268800" cy="1407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chemeClr val="dk1"/>
              </a:buClr>
              <a:buSzPts val="500"/>
              <a:buFont typeface="Avenir Next For Intuit"/>
              <a:buNone/>
            </a:pPr>
            <a:fld id="{00000000-1234-1234-1234-123412341234}" type="slidenum">
              <a:rPr b="1" i="0" lang="en-US" sz="500" u="none" cap="none" strike="noStrike">
                <a:solidFill>
                  <a:schemeClr val="dk1"/>
                </a:solidFill>
                <a:latin typeface="Avenir Next For Intuit"/>
                <a:ea typeface="Avenir Next For Intuit"/>
                <a:cs typeface="Avenir Next For Intuit"/>
                <a:sym typeface="Avenir Next For Intuit"/>
              </a:rPr>
              <a:t>‹#›</a:t>
            </a:fld>
            <a:endParaRPr b="1" i="0" sz="500" u="none" cap="none" strike="noStrike">
              <a:solidFill>
                <a:schemeClr val="dk1"/>
              </a:solidFill>
              <a:latin typeface="Avenir Next For Intuit"/>
              <a:ea typeface="Avenir Next For Intuit"/>
              <a:cs typeface="Avenir Next For Intuit"/>
              <a:sym typeface="Avenir Next For Intuit"/>
            </a:endParaRPr>
          </a:p>
        </p:txBody>
      </p:sp>
      <p:sp>
        <p:nvSpPr>
          <p:cNvPr id="379" name="Google Shape;379;p22"/>
          <p:cNvSpPr/>
          <p:nvPr>
            <p:ph idx="2" type="pic"/>
          </p:nvPr>
        </p:nvSpPr>
        <p:spPr>
          <a:xfrm>
            <a:off x="3314450" y="1192466"/>
            <a:ext cx="2538300" cy="1379400"/>
          </a:xfrm>
          <a:prstGeom prst="rect">
            <a:avLst/>
          </a:prstGeom>
          <a:solidFill>
            <a:srgbClr val="D0D2D4"/>
          </a:solidFill>
          <a:ln>
            <a:noFill/>
          </a:ln>
        </p:spPr>
        <p:txBody>
          <a:bodyPr anchorCtr="0" anchor="ctr" bIns="34275" lIns="68550" spcFirstLastPara="1" rIns="68550" wrap="square" tIns="34275">
            <a:noAutofit/>
          </a:bodyPr>
          <a:lstStyle>
            <a:lvl1pPr lvl="0" marR="0" rtl="0" algn="ctr">
              <a:lnSpc>
                <a:spcPct val="95000"/>
              </a:lnSpc>
              <a:spcBef>
                <a:spcPts val="1400"/>
              </a:spcBef>
              <a:spcAft>
                <a:spcPts val="0"/>
              </a:spcAft>
              <a:buClr>
                <a:schemeClr val="lt1"/>
              </a:buClr>
              <a:buSzPts val="1400"/>
              <a:buFont typeface="Avenir Next For Intuit"/>
              <a:buNone/>
              <a:defRPr b="1" i="0" sz="1400" u="none" cap="none" strike="noStrike">
                <a:solidFill>
                  <a:schemeClr val="lt1"/>
                </a:solidFill>
                <a:latin typeface="Avenir Next For Intuit"/>
                <a:ea typeface="Avenir Next For Intuit"/>
                <a:cs typeface="Avenir Next For Intuit"/>
                <a:sym typeface="Avenir Next For Intuit"/>
              </a:defRPr>
            </a:lvl1pPr>
            <a:lvl2pPr lvl="1" marR="0" rtl="0" algn="l">
              <a:lnSpc>
                <a:spcPct val="95000"/>
              </a:lnSpc>
              <a:spcBef>
                <a:spcPts val="300"/>
              </a:spcBef>
              <a:spcAft>
                <a:spcPts val="0"/>
              </a:spcAft>
              <a:buClr>
                <a:srgbClr val="000000"/>
              </a:buClr>
              <a:buSzPts val="1200"/>
              <a:buFont typeface="Avenir Next For Intuit"/>
              <a:buNone/>
              <a:defRPr b="0" i="0" sz="1400" u="none" cap="none" strike="noStrike">
                <a:solidFill>
                  <a:srgbClr val="000000"/>
                </a:solidFill>
                <a:latin typeface="Avenir Next For Intuit"/>
                <a:ea typeface="Avenir Next For Intuit"/>
                <a:cs typeface="Avenir Next For Intuit"/>
                <a:sym typeface="Avenir Next For Intuit"/>
              </a:defRPr>
            </a:lvl2pPr>
            <a:lvl3pPr lvl="2" marR="0" rtl="0" algn="l">
              <a:lnSpc>
                <a:spcPct val="95000"/>
              </a:lnSpc>
              <a:spcBef>
                <a:spcPts val="300"/>
              </a:spcBef>
              <a:spcAft>
                <a:spcPts val="0"/>
              </a:spcAft>
              <a:buClr>
                <a:srgbClr val="000000"/>
              </a:buClr>
              <a:buSzPts val="1100"/>
              <a:buFont typeface="Arial"/>
              <a:buChar char="•"/>
              <a:defRPr b="0" i="0" sz="1200" u="none" cap="none" strike="noStrike">
                <a:solidFill>
                  <a:srgbClr val="000000"/>
                </a:solidFill>
                <a:latin typeface="Avenir Next For Intuit"/>
                <a:ea typeface="Avenir Next For Intuit"/>
                <a:cs typeface="Avenir Next For Intuit"/>
                <a:sym typeface="Avenir Next For Intuit"/>
              </a:defRPr>
            </a:lvl3pPr>
            <a:lvl4pPr lvl="3" marR="0" rtl="0" algn="l">
              <a:lnSpc>
                <a:spcPct val="108571"/>
              </a:lnSpc>
              <a:spcBef>
                <a:spcPts val="300"/>
              </a:spcBef>
              <a:spcAft>
                <a:spcPts val="0"/>
              </a:spcAft>
              <a:buClr>
                <a:srgbClr val="000000"/>
              </a:buClr>
              <a:buSzPts val="1100"/>
              <a:buFont typeface="Merriweather Sans"/>
              <a:buChar char="–"/>
              <a:defRPr b="0" i="0" sz="1100" u="none" cap="none" strike="noStrike">
                <a:solidFill>
                  <a:srgbClr val="000000"/>
                </a:solidFill>
                <a:latin typeface="Avenir Next For Intuit"/>
                <a:ea typeface="Avenir Next For Intuit"/>
                <a:cs typeface="Avenir Next For Intuit"/>
                <a:sym typeface="Avenir Next For Intuit"/>
              </a:defRPr>
            </a:lvl4pPr>
            <a:lvl5pPr lvl="4" marR="0" rtl="0" algn="l">
              <a:lnSpc>
                <a:spcPct val="108571"/>
              </a:lnSpc>
              <a:spcBef>
                <a:spcPts val="300"/>
              </a:spcBef>
              <a:spcAft>
                <a:spcPts val="0"/>
              </a:spcAft>
              <a:buClr>
                <a:schemeClr val="dk1"/>
              </a:buClr>
              <a:buSzPts val="900"/>
              <a:buFont typeface="Avenir Next For Intuit"/>
              <a:buNone/>
              <a:defRPr b="0" i="0" sz="1100" u="none" cap="none" strike="noStrike">
                <a:solidFill>
                  <a:srgbClr val="000000"/>
                </a:solidFill>
                <a:latin typeface="Avenir Next For Intuit"/>
                <a:ea typeface="Avenir Next For Intuit"/>
                <a:cs typeface="Avenir Next For Intuit"/>
                <a:sym typeface="Avenir Next For Intuit"/>
              </a:defRPr>
            </a:lvl5pPr>
            <a:lvl6pPr lvl="5"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6pPr>
            <a:lvl7pPr lvl="6"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7pPr>
            <a:lvl8pPr lvl="7"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8pPr>
            <a:lvl9pPr lvl="8" marR="0" rtl="0" algn="l">
              <a:lnSpc>
                <a:spcPct val="95000"/>
              </a:lnSpc>
              <a:spcBef>
                <a:spcPts val="300"/>
              </a:spcBef>
              <a:spcAft>
                <a:spcPts val="30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9pPr>
          </a:lstStyle>
          <a:p/>
        </p:txBody>
      </p:sp>
      <p:sp>
        <p:nvSpPr>
          <p:cNvPr id="380" name="Google Shape;380;p22"/>
          <p:cNvSpPr/>
          <p:nvPr>
            <p:ph idx="3" type="pic"/>
          </p:nvPr>
        </p:nvSpPr>
        <p:spPr>
          <a:xfrm>
            <a:off x="465928" y="1192466"/>
            <a:ext cx="2538300" cy="1379400"/>
          </a:xfrm>
          <a:prstGeom prst="rect">
            <a:avLst/>
          </a:prstGeom>
          <a:solidFill>
            <a:srgbClr val="D0D2D4"/>
          </a:solidFill>
          <a:ln>
            <a:noFill/>
          </a:ln>
        </p:spPr>
        <p:txBody>
          <a:bodyPr anchorCtr="0" anchor="ctr" bIns="34275" lIns="68550" spcFirstLastPara="1" rIns="68550" wrap="square" tIns="34275">
            <a:noAutofit/>
          </a:bodyPr>
          <a:lstStyle>
            <a:lvl1pPr lvl="0" marR="0" rtl="0" algn="ctr">
              <a:lnSpc>
                <a:spcPct val="95000"/>
              </a:lnSpc>
              <a:spcBef>
                <a:spcPts val="1400"/>
              </a:spcBef>
              <a:spcAft>
                <a:spcPts val="0"/>
              </a:spcAft>
              <a:buClr>
                <a:schemeClr val="lt1"/>
              </a:buClr>
              <a:buSzPts val="1400"/>
              <a:buFont typeface="Avenir Next For Intuit"/>
              <a:buNone/>
              <a:defRPr b="1" i="0" sz="1400" u="none" cap="none" strike="noStrike">
                <a:solidFill>
                  <a:schemeClr val="lt1"/>
                </a:solidFill>
                <a:latin typeface="Avenir Next For Intuit"/>
                <a:ea typeface="Avenir Next For Intuit"/>
                <a:cs typeface="Avenir Next For Intuit"/>
                <a:sym typeface="Avenir Next For Intuit"/>
              </a:defRPr>
            </a:lvl1pPr>
            <a:lvl2pPr lvl="1" marR="0" rtl="0" algn="l">
              <a:lnSpc>
                <a:spcPct val="95000"/>
              </a:lnSpc>
              <a:spcBef>
                <a:spcPts val="300"/>
              </a:spcBef>
              <a:spcAft>
                <a:spcPts val="0"/>
              </a:spcAft>
              <a:buClr>
                <a:srgbClr val="000000"/>
              </a:buClr>
              <a:buSzPts val="1200"/>
              <a:buFont typeface="Avenir Next For Intuit"/>
              <a:buNone/>
              <a:defRPr b="0" i="0" sz="1400" u="none" cap="none" strike="noStrike">
                <a:solidFill>
                  <a:srgbClr val="000000"/>
                </a:solidFill>
                <a:latin typeface="Avenir Next For Intuit"/>
                <a:ea typeface="Avenir Next For Intuit"/>
                <a:cs typeface="Avenir Next For Intuit"/>
                <a:sym typeface="Avenir Next For Intuit"/>
              </a:defRPr>
            </a:lvl2pPr>
            <a:lvl3pPr lvl="2" marR="0" rtl="0" algn="l">
              <a:lnSpc>
                <a:spcPct val="95000"/>
              </a:lnSpc>
              <a:spcBef>
                <a:spcPts val="300"/>
              </a:spcBef>
              <a:spcAft>
                <a:spcPts val="0"/>
              </a:spcAft>
              <a:buClr>
                <a:srgbClr val="000000"/>
              </a:buClr>
              <a:buSzPts val="1100"/>
              <a:buFont typeface="Arial"/>
              <a:buChar char="•"/>
              <a:defRPr b="0" i="0" sz="1200" u="none" cap="none" strike="noStrike">
                <a:solidFill>
                  <a:srgbClr val="000000"/>
                </a:solidFill>
                <a:latin typeface="Avenir Next For Intuit"/>
                <a:ea typeface="Avenir Next For Intuit"/>
                <a:cs typeface="Avenir Next For Intuit"/>
                <a:sym typeface="Avenir Next For Intuit"/>
              </a:defRPr>
            </a:lvl3pPr>
            <a:lvl4pPr lvl="3" marR="0" rtl="0" algn="l">
              <a:lnSpc>
                <a:spcPct val="108571"/>
              </a:lnSpc>
              <a:spcBef>
                <a:spcPts val="300"/>
              </a:spcBef>
              <a:spcAft>
                <a:spcPts val="0"/>
              </a:spcAft>
              <a:buClr>
                <a:srgbClr val="000000"/>
              </a:buClr>
              <a:buSzPts val="1100"/>
              <a:buFont typeface="Merriweather Sans"/>
              <a:buChar char="–"/>
              <a:defRPr b="0" i="0" sz="1100" u="none" cap="none" strike="noStrike">
                <a:solidFill>
                  <a:srgbClr val="000000"/>
                </a:solidFill>
                <a:latin typeface="Avenir Next For Intuit"/>
                <a:ea typeface="Avenir Next For Intuit"/>
                <a:cs typeface="Avenir Next For Intuit"/>
                <a:sym typeface="Avenir Next For Intuit"/>
              </a:defRPr>
            </a:lvl4pPr>
            <a:lvl5pPr lvl="4" marR="0" rtl="0" algn="l">
              <a:lnSpc>
                <a:spcPct val="108571"/>
              </a:lnSpc>
              <a:spcBef>
                <a:spcPts val="300"/>
              </a:spcBef>
              <a:spcAft>
                <a:spcPts val="0"/>
              </a:spcAft>
              <a:buClr>
                <a:schemeClr val="dk1"/>
              </a:buClr>
              <a:buSzPts val="900"/>
              <a:buFont typeface="Avenir Next For Intuit"/>
              <a:buNone/>
              <a:defRPr b="0" i="0" sz="1100" u="none" cap="none" strike="noStrike">
                <a:solidFill>
                  <a:srgbClr val="000000"/>
                </a:solidFill>
                <a:latin typeface="Avenir Next For Intuit"/>
                <a:ea typeface="Avenir Next For Intuit"/>
                <a:cs typeface="Avenir Next For Intuit"/>
                <a:sym typeface="Avenir Next For Intuit"/>
              </a:defRPr>
            </a:lvl5pPr>
            <a:lvl6pPr lvl="5"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6pPr>
            <a:lvl7pPr lvl="6"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7pPr>
            <a:lvl8pPr lvl="7"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8pPr>
            <a:lvl9pPr lvl="8" marR="0" rtl="0" algn="l">
              <a:lnSpc>
                <a:spcPct val="95000"/>
              </a:lnSpc>
              <a:spcBef>
                <a:spcPts val="300"/>
              </a:spcBef>
              <a:spcAft>
                <a:spcPts val="30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9pPr>
          </a:lstStyle>
          <a:p/>
        </p:txBody>
      </p:sp>
      <p:sp>
        <p:nvSpPr>
          <p:cNvPr id="381" name="Google Shape;381;p22"/>
          <p:cNvSpPr/>
          <p:nvPr>
            <p:ph idx="4" type="pic"/>
          </p:nvPr>
        </p:nvSpPr>
        <p:spPr>
          <a:xfrm>
            <a:off x="6152819" y="1192466"/>
            <a:ext cx="2538300" cy="1379400"/>
          </a:xfrm>
          <a:prstGeom prst="rect">
            <a:avLst/>
          </a:prstGeom>
          <a:solidFill>
            <a:srgbClr val="D0D2D4"/>
          </a:solidFill>
          <a:ln>
            <a:noFill/>
          </a:ln>
        </p:spPr>
        <p:txBody>
          <a:bodyPr anchorCtr="0" anchor="ctr" bIns="34275" lIns="68550" spcFirstLastPara="1" rIns="68550" wrap="square" tIns="34275">
            <a:noAutofit/>
          </a:bodyPr>
          <a:lstStyle>
            <a:lvl1pPr lvl="0" marR="0" rtl="0" algn="ctr">
              <a:lnSpc>
                <a:spcPct val="95000"/>
              </a:lnSpc>
              <a:spcBef>
                <a:spcPts val="1400"/>
              </a:spcBef>
              <a:spcAft>
                <a:spcPts val="0"/>
              </a:spcAft>
              <a:buClr>
                <a:schemeClr val="lt1"/>
              </a:buClr>
              <a:buSzPts val="1400"/>
              <a:buFont typeface="Avenir Next For Intuit"/>
              <a:buNone/>
              <a:defRPr b="1" i="0" sz="1400" u="none" cap="none" strike="noStrike">
                <a:solidFill>
                  <a:schemeClr val="lt1"/>
                </a:solidFill>
                <a:latin typeface="Avenir Next For Intuit"/>
                <a:ea typeface="Avenir Next For Intuit"/>
                <a:cs typeface="Avenir Next For Intuit"/>
                <a:sym typeface="Avenir Next For Intuit"/>
              </a:defRPr>
            </a:lvl1pPr>
            <a:lvl2pPr lvl="1" marR="0" rtl="0" algn="l">
              <a:lnSpc>
                <a:spcPct val="95000"/>
              </a:lnSpc>
              <a:spcBef>
                <a:spcPts val="300"/>
              </a:spcBef>
              <a:spcAft>
                <a:spcPts val="0"/>
              </a:spcAft>
              <a:buClr>
                <a:srgbClr val="000000"/>
              </a:buClr>
              <a:buSzPts val="1200"/>
              <a:buFont typeface="Avenir Next For Intuit"/>
              <a:buNone/>
              <a:defRPr b="0" i="0" sz="1400" u="none" cap="none" strike="noStrike">
                <a:solidFill>
                  <a:srgbClr val="000000"/>
                </a:solidFill>
                <a:latin typeface="Avenir Next For Intuit"/>
                <a:ea typeface="Avenir Next For Intuit"/>
                <a:cs typeface="Avenir Next For Intuit"/>
                <a:sym typeface="Avenir Next For Intuit"/>
              </a:defRPr>
            </a:lvl2pPr>
            <a:lvl3pPr lvl="2" marR="0" rtl="0" algn="l">
              <a:lnSpc>
                <a:spcPct val="95000"/>
              </a:lnSpc>
              <a:spcBef>
                <a:spcPts val="300"/>
              </a:spcBef>
              <a:spcAft>
                <a:spcPts val="0"/>
              </a:spcAft>
              <a:buClr>
                <a:srgbClr val="000000"/>
              </a:buClr>
              <a:buSzPts val="1100"/>
              <a:buFont typeface="Arial"/>
              <a:buChar char="•"/>
              <a:defRPr b="0" i="0" sz="1200" u="none" cap="none" strike="noStrike">
                <a:solidFill>
                  <a:srgbClr val="000000"/>
                </a:solidFill>
                <a:latin typeface="Avenir Next For Intuit"/>
                <a:ea typeface="Avenir Next For Intuit"/>
                <a:cs typeface="Avenir Next For Intuit"/>
                <a:sym typeface="Avenir Next For Intuit"/>
              </a:defRPr>
            </a:lvl3pPr>
            <a:lvl4pPr lvl="3" marR="0" rtl="0" algn="l">
              <a:lnSpc>
                <a:spcPct val="108571"/>
              </a:lnSpc>
              <a:spcBef>
                <a:spcPts val="300"/>
              </a:spcBef>
              <a:spcAft>
                <a:spcPts val="0"/>
              </a:spcAft>
              <a:buClr>
                <a:srgbClr val="000000"/>
              </a:buClr>
              <a:buSzPts val="1100"/>
              <a:buFont typeface="Merriweather Sans"/>
              <a:buChar char="–"/>
              <a:defRPr b="0" i="0" sz="1100" u="none" cap="none" strike="noStrike">
                <a:solidFill>
                  <a:srgbClr val="000000"/>
                </a:solidFill>
                <a:latin typeface="Avenir Next For Intuit"/>
                <a:ea typeface="Avenir Next For Intuit"/>
                <a:cs typeface="Avenir Next For Intuit"/>
                <a:sym typeface="Avenir Next For Intuit"/>
              </a:defRPr>
            </a:lvl4pPr>
            <a:lvl5pPr lvl="4" marR="0" rtl="0" algn="l">
              <a:lnSpc>
                <a:spcPct val="108571"/>
              </a:lnSpc>
              <a:spcBef>
                <a:spcPts val="300"/>
              </a:spcBef>
              <a:spcAft>
                <a:spcPts val="0"/>
              </a:spcAft>
              <a:buClr>
                <a:schemeClr val="dk1"/>
              </a:buClr>
              <a:buSzPts val="900"/>
              <a:buFont typeface="Avenir Next For Intuit"/>
              <a:buNone/>
              <a:defRPr b="0" i="0" sz="1100" u="none" cap="none" strike="noStrike">
                <a:solidFill>
                  <a:srgbClr val="000000"/>
                </a:solidFill>
                <a:latin typeface="Avenir Next For Intuit"/>
                <a:ea typeface="Avenir Next For Intuit"/>
                <a:cs typeface="Avenir Next For Intuit"/>
                <a:sym typeface="Avenir Next For Intuit"/>
              </a:defRPr>
            </a:lvl5pPr>
            <a:lvl6pPr lvl="5"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6pPr>
            <a:lvl7pPr lvl="6"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7pPr>
            <a:lvl8pPr lvl="7" marR="0" rtl="0" algn="l">
              <a:lnSpc>
                <a:spcPct val="95000"/>
              </a:lnSpc>
              <a:spcBef>
                <a:spcPts val="300"/>
              </a:spcBef>
              <a:spcAft>
                <a:spcPts val="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8pPr>
            <a:lvl9pPr lvl="8" marR="0" rtl="0" algn="l">
              <a:lnSpc>
                <a:spcPct val="95000"/>
              </a:lnSpc>
              <a:spcBef>
                <a:spcPts val="300"/>
              </a:spcBef>
              <a:spcAft>
                <a:spcPts val="300"/>
              </a:spcAft>
              <a:buClr>
                <a:schemeClr val="dk1"/>
              </a:buClr>
              <a:buSzPts val="1200"/>
              <a:buFont typeface="Arial"/>
              <a:buChar char="•"/>
              <a:defRPr b="0" i="0" sz="1200" u="none" cap="none" strike="noStrike">
                <a:solidFill>
                  <a:schemeClr val="dk1"/>
                </a:solidFill>
                <a:latin typeface="Avenir Next For Intuit"/>
                <a:ea typeface="Avenir Next For Intuit"/>
                <a:cs typeface="Avenir Next For Intuit"/>
                <a:sym typeface="Avenir Next For Intuit"/>
              </a:defRPr>
            </a:lvl9pPr>
          </a:lstStyle>
          <a:p/>
        </p:txBody>
      </p:sp>
      <p:sp>
        <p:nvSpPr>
          <p:cNvPr id="382" name="Google Shape;382;p22"/>
          <p:cNvSpPr txBox="1"/>
          <p:nvPr>
            <p:ph idx="5" type="body"/>
          </p:nvPr>
        </p:nvSpPr>
        <p:spPr>
          <a:xfrm>
            <a:off x="3276181" y="2701382"/>
            <a:ext cx="2628000" cy="1927800"/>
          </a:xfrm>
          <a:prstGeom prst="rect">
            <a:avLst/>
          </a:prstGeom>
          <a:noFill/>
          <a:ln>
            <a:noFill/>
          </a:ln>
        </p:spPr>
        <p:txBody>
          <a:bodyPr anchorCtr="0" anchor="t" bIns="34275" lIns="68550" spcFirstLastPara="1" rIns="137175" wrap="square" tIns="34275">
            <a:normAutofit/>
          </a:bodyPr>
          <a:lstStyle>
            <a:lvl1pPr indent="-317500" lvl="0" marL="457200" rtl="0" algn="l">
              <a:lnSpc>
                <a:spcPct val="95000"/>
              </a:lnSpc>
              <a:spcBef>
                <a:spcPts val="1400"/>
              </a:spcBef>
              <a:spcAft>
                <a:spcPts val="0"/>
              </a:spcAft>
              <a:buClr>
                <a:schemeClr val="accent1"/>
              </a:buClr>
              <a:buSzPts val="1400"/>
              <a:buFont typeface="Avenir Next For Intuit"/>
              <a:buChar char="•"/>
              <a:defRPr sz="1400"/>
            </a:lvl1pPr>
            <a:lvl2pPr indent="-298450" lvl="1" marL="914400" rtl="0" algn="l">
              <a:lnSpc>
                <a:spcPct val="95000"/>
              </a:lnSpc>
              <a:spcBef>
                <a:spcPts val="300"/>
              </a:spcBef>
              <a:spcAft>
                <a:spcPts val="0"/>
              </a:spcAft>
              <a:buClr>
                <a:srgbClr val="000000"/>
              </a:buClr>
              <a:buSzPts val="1100"/>
              <a:buFont typeface="Avenir Next For Intuit"/>
              <a:buChar char="•"/>
              <a:defRPr sz="1200"/>
            </a:lvl2pPr>
            <a:lvl3pPr indent="-285750" lvl="2" marL="1371600" rtl="0" algn="l">
              <a:lnSpc>
                <a:spcPct val="95000"/>
              </a:lnSpc>
              <a:spcBef>
                <a:spcPts val="300"/>
              </a:spcBef>
              <a:spcAft>
                <a:spcPts val="0"/>
              </a:spcAft>
              <a:buClr>
                <a:srgbClr val="000000"/>
              </a:buClr>
              <a:buSzPts val="900"/>
              <a:buChar char="•"/>
              <a:defRPr sz="1100"/>
            </a:lvl3pPr>
            <a:lvl4pPr indent="-298450" lvl="3" marL="1828800" rtl="0" algn="l">
              <a:lnSpc>
                <a:spcPct val="108571"/>
              </a:lnSpc>
              <a:spcBef>
                <a:spcPts val="300"/>
              </a:spcBef>
              <a:spcAft>
                <a:spcPts val="0"/>
              </a:spcAft>
              <a:buClr>
                <a:srgbClr val="000000"/>
              </a:buClr>
              <a:buSzPts val="1100"/>
              <a:buChar char="•"/>
              <a:defRPr sz="1100"/>
            </a:lvl4pPr>
            <a:lvl5pPr indent="-228600" lvl="4" marL="2286000" rtl="0" algn="l">
              <a:lnSpc>
                <a:spcPct val="108571"/>
              </a:lnSpc>
              <a:spcBef>
                <a:spcPts val="300"/>
              </a:spcBef>
              <a:spcAft>
                <a:spcPts val="0"/>
              </a:spcAft>
              <a:buSzPts val="900"/>
              <a:buFont typeface="Avenir Next For Intuit"/>
              <a:buNone/>
              <a:defRPr sz="1100">
                <a:solidFill>
                  <a:schemeClr val="accent3"/>
                </a:solidFill>
              </a:defRPr>
            </a:lvl5pPr>
            <a:lvl6pPr indent="-317500" lvl="5" marL="2743200" rtl="0" algn="l">
              <a:lnSpc>
                <a:spcPct val="95000"/>
              </a:lnSpc>
              <a:spcBef>
                <a:spcPts val="300"/>
              </a:spcBef>
              <a:spcAft>
                <a:spcPts val="0"/>
              </a:spcAft>
              <a:buClr>
                <a:schemeClr val="dk1"/>
              </a:buClr>
              <a:buSzPts val="1400"/>
              <a:buChar char="•"/>
              <a:defRPr/>
            </a:lvl6pPr>
            <a:lvl7pPr indent="-317500" lvl="6" marL="3200400" rtl="0" algn="l">
              <a:lnSpc>
                <a:spcPct val="95000"/>
              </a:lnSpc>
              <a:spcBef>
                <a:spcPts val="300"/>
              </a:spcBef>
              <a:spcAft>
                <a:spcPts val="0"/>
              </a:spcAft>
              <a:buClr>
                <a:schemeClr val="dk1"/>
              </a:buClr>
              <a:buSzPts val="1400"/>
              <a:buChar char="•"/>
              <a:defRPr/>
            </a:lvl7pPr>
            <a:lvl8pPr indent="-317500" lvl="7" marL="3657600" rtl="0" algn="l">
              <a:lnSpc>
                <a:spcPct val="95000"/>
              </a:lnSpc>
              <a:spcBef>
                <a:spcPts val="300"/>
              </a:spcBef>
              <a:spcAft>
                <a:spcPts val="0"/>
              </a:spcAft>
              <a:buClr>
                <a:schemeClr val="dk1"/>
              </a:buClr>
              <a:buSzPts val="1400"/>
              <a:buChar char="•"/>
              <a:defRPr/>
            </a:lvl8pPr>
            <a:lvl9pPr indent="-317500" lvl="8" marL="4114800" rtl="0" algn="l">
              <a:lnSpc>
                <a:spcPct val="95000"/>
              </a:lnSpc>
              <a:spcBef>
                <a:spcPts val="300"/>
              </a:spcBef>
              <a:spcAft>
                <a:spcPts val="300"/>
              </a:spcAft>
              <a:buClr>
                <a:schemeClr val="dk1"/>
              </a:buClr>
              <a:buSzPts val="1400"/>
              <a:buChar char="•"/>
              <a:defRPr/>
            </a:lvl9pPr>
          </a:lstStyle>
          <a:p/>
        </p:txBody>
      </p:sp>
      <p:sp>
        <p:nvSpPr>
          <p:cNvPr id="383" name="Google Shape;383;p22"/>
          <p:cNvSpPr txBox="1"/>
          <p:nvPr>
            <p:ph idx="6" type="body"/>
          </p:nvPr>
        </p:nvSpPr>
        <p:spPr>
          <a:xfrm>
            <a:off x="6133590" y="2701382"/>
            <a:ext cx="2588700" cy="1927800"/>
          </a:xfrm>
          <a:prstGeom prst="rect">
            <a:avLst/>
          </a:prstGeom>
          <a:noFill/>
          <a:ln>
            <a:noFill/>
          </a:ln>
        </p:spPr>
        <p:txBody>
          <a:bodyPr anchorCtr="0" anchor="t" bIns="34275" lIns="68550" spcFirstLastPara="1" rIns="137175" wrap="square" tIns="34275">
            <a:normAutofit/>
          </a:bodyPr>
          <a:lstStyle>
            <a:lvl1pPr indent="-317500" lvl="0" marL="457200" rtl="0" algn="l">
              <a:lnSpc>
                <a:spcPct val="95000"/>
              </a:lnSpc>
              <a:spcBef>
                <a:spcPts val="1400"/>
              </a:spcBef>
              <a:spcAft>
                <a:spcPts val="0"/>
              </a:spcAft>
              <a:buClr>
                <a:schemeClr val="accent1"/>
              </a:buClr>
              <a:buSzPts val="1400"/>
              <a:buFont typeface="Avenir Next For Intuit"/>
              <a:buChar char="•"/>
              <a:defRPr sz="1400"/>
            </a:lvl1pPr>
            <a:lvl2pPr indent="-298450" lvl="1" marL="914400" rtl="0" algn="l">
              <a:lnSpc>
                <a:spcPct val="95000"/>
              </a:lnSpc>
              <a:spcBef>
                <a:spcPts val="300"/>
              </a:spcBef>
              <a:spcAft>
                <a:spcPts val="0"/>
              </a:spcAft>
              <a:buClr>
                <a:srgbClr val="000000"/>
              </a:buClr>
              <a:buSzPts val="1100"/>
              <a:buFont typeface="Avenir Next For Intuit"/>
              <a:buChar char="•"/>
              <a:defRPr sz="1200"/>
            </a:lvl2pPr>
            <a:lvl3pPr indent="-285750" lvl="2" marL="1371600" rtl="0" algn="l">
              <a:lnSpc>
                <a:spcPct val="95000"/>
              </a:lnSpc>
              <a:spcBef>
                <a:spcPts val="300"/>
              </a:spcBef>
              <a:spcAft>
                <a:spcPts val="0"/>
              </a:spcAft>
              <a:buClr>
                <a:srgbClr val="000000"/>
              </a:buClr>
              <a:buSzPts val="900"/>
              <a:buChar char="•"/>
              <a:defRPr sz="1100"/>
            </a:lvl3pPr>
            <a:lvl4pPr indent="-298450" lvl="3" marL="1828800" rtl="0" algn="l">
              <a:lnSpc>
                <a:spcPct val="108571"/>
              </a:lnSpc>
              <a:spcBef>
                <a:spcPts val="300"/>
              </a:spcBef>
              <a:spcAft>
                <a:spcPts val="0"/>
              </a:spcAft>
              <a:buClr>
                <a:srgbClr val="000000"/>
              </a:buClr>
              <a:buSzPts val="1100"/>
              <a:buChar char="•"/>
              <a:defRPr sz="1100"/>
            </a:lvl4pPr>
            <a:lvl5pPr indent="-228600" lvl="4" marL="2286000" rtl="0" algn="l">
              <a:lnSpc>
                <a:spcPct val="108571"/>
              </a:lnSpc>
              <a:spcBef>
                <a:spcPts val="300"/>
              </a:spcBef>
              <a:spcAft>
                <a:spcPts val="0"/>
              </a:spcAft>
              <a:buSzPts val="900"/>
              <a:buFont typeface="Avenir Next For Intuit"/>
              <a:buNone/>
              <a:defRPr sz="1100">
                <a:solidFill>
                  <a:schemeClr val="accent3"/>
                </a:solidFill>
              </a:defRPr>
            </a:lvl5pPr>
            <a:lvl6pPr indent="-317500" lvl="5" marL="2743200" rtl="0" algn="l">
              <a:lnSpc>
                <a:spcPct val="95000"/>
              </a:lnSpc>
              <a:spcBef>
                <a:spcPts val="300"/>
              </a:spcBef>
              <a:spcAft>
                <a:spcPts val="0"/>
              </a:spcAft>
              <a:buClr>
                <a:schemeClr val="dk1"/>
              </a:buClr>
              <a:buSzPts val="1400"/>
              <a:buChar char="•"/>
              <a:defRPr/>
            </a:lvl6pPr>
            <a:lvl7pPr indent="-317500" lvl="6" marL="3200400" rtl="0" algn="l">
              <a:lnSpc>
                <a:spcPct val="95000"/>
              </a:lnSpc>
              <a:spcBef>
                <a:spcPts val="300"/>
              </a:spcBef>
              <a:spcAft>
                <a:spcPts val="0"/>
              </a:spcAft>
              <a:buClr>
                <a:schemeClr val="dk1"/>
              </a:buClr>
              <a:buSzPts val="1400"/>
              <a:buChar char="•"/>
              <a:defRPr/>
            </a:lvl7pPr>
            <a:lvl8pPr indent="-317500" lvl="7" marL="3657600" rtl="0" algn="l">
              <a:lnSpc>
                <a:spcPct val="95000"/>
              </a:lnSpc>
              <a:spcBef>
                <a:spcPts val="300"/>
              </a:spcBef>
              <a:spcAft>
                <a:spcPts val="0"/>
              </a:spcAft>
              <a:buClr>
                <a:schemeClr val="dk1"/>
              </a:buClr>
              <a:buSzPts val="1400"/>
              <a:buChar char="•"/>
              <a:defRPr/>
            </a:lvl8pPr>
            <a:lvl9pPr indent="-317500" lvl="8" marL="4114800" rtl="0" algn="l">
              <a:lnSpc>
                <a:spcPct val="95000"/>
              </a:lnSpc>
              <a:spcBef>
                <a:spcPts val="300"/>
              </a:spcBef>
              <a:spcAft>
                <a:spcPts val="300"/>
              </a:spcAft>
              <a:buClr>
                <a:schemeClr val="dk1"/>
              </a:buClr>
              <a:buSzPts val="1400"/>
              <a:buChar char="•"/>
              <a:defRPr/>
            </a:lvl9pPr>
          </a:lstStyle>
          <a:p/>
        </p:txBody>
      </p:sp>
      <p:grpSp>
        <p:nvGrpSpPr>
          <p:cNvPr id="384" name="Google Shape;384;p22"/>
          <p:cNvGrpSpPr/>
          <p:nvPr/>
        </p:nvGrpSpPr>
        <p:grpSpPr>
          <a:xfrm>
            <a:off x="456085" y="-288728"/>
            <a:ext cx="8234178" cy="255392"/>
            <a:chOff x="641881" y="-847090"/>
            <a:chExt cx="10917765" cy="800100"/>
          </a:xfrm>
        </p:grpSpPr>
        <p:grpSp>
          <p:nvGrpSpPr>
            <p:cNvPr id="385" name="Google Shape;385;p22"/>
            <p:cNvGrpSpPr/>
            <p:nvPr/>
          </p:nvGrpSpPr>
          <p:grpSpPr>
            <a:xfrm>
              <a:off x="1423636" y="-847090"/>
              <a:ext cx="139700" cy="800100"/>
              <a:chOff x="1416580" y="455930"/>
              <a:chExt cx="139700" cy="800100"/>
            </a:xfrm>
          </p:grpSpPr>
          <p:cxnSp>
            <p:nvCxnSpPr>
              <p:cNvPr id="386" name="Google Shape;386;p22"/>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87" name="Google Shape;387;p22"/>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88" name="Google Shape;388;p22"/>
            <p:cNvGrpSpPr/>
            <p:nvPr/>
          </p:nvGrpSpPr>
          <p:grpSpPr>
            <a:xfrm>
              <a:off x="2345091" y="-847090"/>
              <a:ext cx="139700" cy="800100"/>
              <a:chOff x="2339446" y="455930"/>
              <a:chExt cx="139700" cy="800100"/>
            </a:xfrm>
          </p:grpSpPr>
          <p:cxnSp>
            <p:nvCxnSpPr>
              <p:cNvPr id="389" name="Google Shape;389;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90" name="Google Shape;390;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91" name="Google Shape;391;p22"/>
            <p:cNvGrpSpPr/>
            <p:nvPr/>
          </p:nvGrpSpPr>
          <p:grpSpPr>
            <a:xfrm>
              <a:off x="3266546" y="-847090"/>
              <a:ext cx="139700" cy="800100"/>
              <a:chOff x="2339446" y="455930"/>
              <a:chExt cx="139700" cy="800100"/>
            </a:xfrm>
          </p:grpSpPr>
          <p:cxnSp>
            <p:nvCxnSpPr>
              <p:cNvPr id="392" name="Google Shape;392;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93" name="Google Shape;393;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94" name="Google Shape;394;p22"/>
            <p:cNvGrpSpPr/>
            <p:nvPr/>
          </p:nvGrpSpPr>
          <p:grpSpPr>
            <a:xfrm>
              <a:off x="4188001" y="-847090"/>
              <a:ext cx="139700" cy="800100"/>
              <a:chOff x="2339446" y="455930"/>
              <a:chExt cx="139700" cy="800100"/>
            </a:xfrm>
          </p:grpSpPr>
          <p:cxnSp>
            <p:nvCxnSpPr>
              <p:cNvPr id="395" name="Google Shape;395;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96" name="Google Shape;396;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397" name="Google Shape;397;p22"/>
            <p:cNvGrpSpPr/>
            <p:nvPr/>
          </p:nvGrpSpPr>
          <p:grpSpPr>
            <a:xfrm>
              <a:off x="5109456" y="-847090"/>
              <a:ext cx="139700" cy="800100"/>
              <a:chOff x="2339446" y="455930"/>
              <a:chExt cx="139700" cy="800100"/>
            </a:xfrm>
          </p:grpSpPr>
          <p:cxnSp>
            <p:nvCxnSpPr>
              <p:cNvPr id="398" name="Google Shape;398;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399" name="Google Shape;399;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00" name="Google Shape;400;p22"/>
            <p:cNvGrpSpPr/>
            <p:nvPr/>
          </p:nvGrpSpPr>
          <p:grpSpPr>
            <a:xfrm>
              <a:off x="6030911" y="-847090"/>
              <a:ext cx="139700" cy="800100"/>
              <a:chOff x="2339446" y="455930"/>
              <a:chExt cx="139700" cy="800100"/>
            </a:xfrm>
          </p:grpSpPr>
          <p:cxnSp>
            <p:nvCxnSpPr>
              <p:cNvPr id="401" name="Google Shape;401;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02" name="Google Shape;402;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03" name="Google Shape;403;p22"/>
            <p:cNvGrpSpPr/>
            <p:nvPr/>
          </p:nvGrpSpPr>
          <p:grpSpPr>
            <a:xfrm>
              <a:off x="6952366" y="-847090"/>
              <a:ext cx="139700" cy="800100"/>
              <a:chOff x="2339446" y="455930"/>
              <a:chExt cx="139700" cy="800100"/>
            </a:xfrm>
          </p:grpSpPr>
          <p:cxnSp>
            <p:nvCxnSpPr>
              <p:cNvPr id="404" name="Google Shape;404;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05" name="Google Shape;405;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06" name="Google Shape;406;p22"/>
            <p:cNvGrpSpPr/>
            <p:nvPr/>
          </p:nvGrpSpPr>
          <p:grpSpPr>
            <a:xfrm>
              <a:off x="7873821" y="-847090"/>
              <a:ext cx="139700" cy="800100"/>
              <a:chOff x="2339446" y="455930"/>
              <a:chExt cx="139700" cy="800100"/>
            </a:xfrm>
          </p:grpSpPr>
          <p:cxnSp>
            <p:nvCxnSpPr>
              <p:cNvPr id="407" name="Google Shape;407;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08" name="Google Shape;408;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09" name="Google Shape;409;p22"/>
            <p:cNvGrpSpPr/>
            <p:nvPr/>
          </p:nvGrpSpPr>
          <p:grpSpPr>
            <a:xfrm>
              <a:off x="8795276" y="-847090"/>
              <a:ext cx="139700" cy="800100"/>
              <a:chOff x="2339446" y="455930"/>
              <a:chExt cx="139700" cy="800100"/>
            </a:xfrm>
          </p:grpSpPr>
          <p:cxnSp>
            <p:nvCxnSpPr>
              <p:cNvPr id="410" name="Google Shape;410;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11" name="Google Shape;411;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12" name="Google Shape;412;p22"/>
            <p:cNvGrpSpPr/>
            <p:nvPr/>
          </p:nvGrpSpPr>
          <p:grpSpPr>
            <a:xfrm>
              <a:off x="9716731" y="-847090"/>
              <a:ext cx="139700" cy="800100"/>
              <a:chOff x="2339446" y="455930"/>
              <a:chExt cx="139700" cy="800100"/>
            </a:xfrm>
          </p:grpSpPr>
          <p:cxnSp>
            <p:nvCxnSpPr>
              <p:cNvPr id="413" name="Google Shape;413;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14" name="Google Shape;414;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15" name="Google Shape;415;p22"/>
            <p:cNvGrpSpPr/>
            <p:nvPr/>
          </p:nvGrpSpPr>
          <p:grpSpPr>
            <a:xfrm>
              <a:off x="10638186" y="-847090"/>
              <a:ext cx="139700" cy="800100"/>
              <a:chOff x="2339446" y="455930"/>
              <a:chExt cx="139700" cy="800100"/>
            </a:xfrm>
          </p:grpSpPr>
          <p:cxnSp>
            <p:nvCxnSpPr>
              <p:cNvPr id="416" name="Google Shape;416;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17" name="Google Shape;417;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418" name="Google Shape;418;p22"/>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419" name="Google Shape;419;p22"/>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20" name="Google Shape;420;p22"/>
          <p:cNvGrpSpPr/>
          <p:nvPr/>
        </p:nvGrpSpPr>
        <p:grpSpPr>
          <a:xfrm>
            <a:off x="456085" y="5210127"/>
            <a:ext cx="8234178" cy="255472"/>
            <a:chOff x="641881" y="-847090"/>
            <a:chExt cx="10917765" cy="800100"/>
          </a:xfrm>
        </p:grpSpPr>
        <p:grpSp>
          <p:nvGrpSpPr>
            <p:cNvPr id="421" name="Google Shape;421;p22"/>
            <p:cNvGrpSpPr/>
            <p:nvPr/>
          </p:nvGrpSpPr>
          <p:grpSpPr>
            <a:xfrm>
              <a:off x="1423636" y="-847090"/>
              <a:ext cx="139700" cy="800100"/>
              <a:chOff x="1416580" y="455930"/>
              <a:chExt cx="139700" cy="800100"/>
            </a:xfrm>
          </p:grpSpPr>
          <p:cxnSp>
            <p:nvCxnSpPr>
              <p:cNvPr id="422" name="Google Shape;422;p22"/>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23" name="Google Shape;423;p22"/>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24" name="Google Shape;424;p22"/>
            <p:cNvGrpSpPr/>
            <p:nvPr/>
          </p:nvGrpSpPr>
          <p:grpSpPr>
            <a:xfrm>
              <a:off x="2345091" y="-847090"/>
              <a:ext cx="139700" cy="800100"/>
              <a:chOff x="2339446" y="455930"/>
              <a:chExt cx="139700" cy="800100"/>
            </a:xfrm>
          </p:grpSpPr>
          <p:cxnSp>
            <p:nvCxnSpPr>
              <p:cNvPr id="425" name="Google Shape;425;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26" name="Google Shape;426;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27" name="Google Shape;427;p22"/>
            <p:cNvGrpSpPr/>
            <p:nvPr/>
          </p:nvGrpSpPr>
          <p:grpSpPr>
            <a:xfrm>
              <a:off x="3266546" y="-847090"/>
              <a:ext cx="139700" cy="800100"/>
              <a:chOff x="2339446" y="455930"/>
              <a:chExt cx="139700" cy="800100"/>
            </a:xfrm>
          </p:grpSpPr>
          <p:cxnSp>
            <p:nvCxnSpPr>
              <p:cNvPr id="428" name="Google Shape;428;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29" name="Google Shape;429;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30" name="Google Shape;430;p22"/>
            <p:cNvGrpSpPr/>
            <p:nvPr/>
          </p:nvGrpSpPr>
          <p:grpSpPr>
            <a:xfrm>
              <a:off x="4188001" y="-847090"/>
              <a:ext cx="139700" cy="800100"/>
              <a:chOff x="2339446" y="455930"/>
              <a:chExt cx="139700" cy="800100"/>
            </a:xfrm>
          </p:grpSpPr>
          <p:cxnSp>
            <p:nvCxnSpPr>
              <p:cNvPr id="431" name="Google Shape;431;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32" name="Google Shape;432;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33" name="Google Shape;433;p22"/>
            <p:cNvGrpSpPr/>
            <p:nvPr/>
          </p:nvGrpSpPr>
          <p:grpSpPr>
            <a:xfrm>
              <a:off x="5109456" y="-847090"/>
              <a:ext cx="139700" cy="800100"/>
              <a:chOff x="2339446" y="455930"/>
              <a:chExt cx="139700" cy="800100"/>
            </a:xfrm>
          </p:grpSpPr>
          <p:cxnSp>
            <p:nvCxnSpPr>
              <p:cNvPr id="434" name="Google Shape;434;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35" name="Google Shape;435;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36" name="Google Shape;436;p22"/>
            <p:cNvGrpSpPr/>
            <p:nvPr/>
          </p:nvGrpSpPr>
          <p:grpSpPr>
            <a:xfrm>
              <a:off x="6030911" y="-847090"/>
              <a:ext cx="139700" cy="800100"/>
              <a:chOff x="2339446" y="455930"/>
              <a:chExt cx="139700" cy="800100"/>
            </a:xfrm>
          </p:grpSpPr>
          <p:cxnSp>
            <p:nvCxnSpPr>
              <p:cNvPr id="437" name="Google Shape;437;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38" name="Google Shape;438;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39" name="Google Shape;439;p22"/>
            <p:cNvGrpSpPr/>
            <p:nvPr/>
          </p:nvGrpSpPr>
          <p:grpSpPr>
            <a:xfrm>
              <a:off x="6952366" y="-847090"/>
              <a:ext cx="139700" cy="800100"/>
              <a:chOff x="2339446" y="455930"/>
              <a:chExt cx="139700" cy="800100"/>
            </a:xfrm>
          </p:grpSpPr>
          <p:cxnSp>
            <p:nvCxnSpPr>
              <p:cNvPr id="440" name="Google Shape;440;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41" name="Google Shape;441;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42" name="Google Shape;442;p22"/>
            <p:cNvGrpSpPr/>
            <p:nvPr/>
          </p:nvGrpSpPr>
          <p:grpSpPr>
            <a:xfrm>
              <a:off x="7873821" y="-847090"/>
              <a:ext cx="139700" cy="800100"/>
              <a:chOff x="2339446" y="455930"/>
              <a:chExt cx="139700" cy="800100"/>
            </a:xfrm>
          </p:grpSpPr>
          <p:cxnSp>
            <p:nvCxnSpPr>
              <p:cNvPr id="443" name="Google Shape;443;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44" name="Google Shape;444;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45" name="Google Shape;445;p22"/>
            <p:cNvGrpSpPr/>
            <p:nvPr/>
          </p:nvGrpSpPr>
          <p:grpSpPr>
            <a:xfrm>
              <a:off x="8795276" y="-847090"/>
              <a:ext cx="139700" cy="800100"/>
              <a:chOff x="2339446" y="455930"/>
              <a:chExt cx="139700" cy="800100"/>
            </a:xfrm>
          </p:grpSpPr>
          <p:cxnSp>
            <p:nvCxnSpPr>
              <p:cNvPr id="446" name="Google Shape;446;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47" name="Google Shape;447;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48" name="Google Shape;448;p22"/>
            <p:cNvGrpSpPr/>
            <p:nvPr/>
          </p:nvGrpSpPr>
          <p:grpSpPr>
            <a:xfrm>
              <a:off x="9716731" y="-847090"/>
              <a:ext cx="139700" cy="800100"/>
              <a:chOff x="2339446" y="455930"/>
              <a:chExt cx="139700" cy="800100"/>
            </a:xfrm>
          </p:grpSpPr>
          <p:cxnSp>
            <p:nvCxnSpPr>
              <p:cNvPr id="449" name="Google Shape;449;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50" name="Google Shape;450;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51" name="Google Shape;451;p22"/>
            <p:cNvGrpSpPr/>
            <p:nvPr/>
          </p:nvGrpSpPr>
          <p:grpSpPr>
            <a:xfrm>
              <a:off x="10638186" y="-847090"/>
              <a:ext cx="139700" cy="800100"/>
              <a:chOff x="2339446" y="455930"/>
              <a:chExt cx="139700" cy="800100"/>
            </a:xfrm>
          </p:grpSpPr>
          <p:cxnSp>
            <p:nvCxnSpPr>
              <p:cNvPr id="452" name="Google Shape;452;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53" name="Google Shape;453;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454" name="Google Shape;454;p22"/>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455" name="Google Shape;455;p22"/>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56" name="Google Shape;456;p22"/>
          <p:cNvGrpSpPr/>
          <p:nvPr/>
        </p:nvGrpSpPr>
        <p:grpSpPr>
          <a:xfrm>
            <a:off x="-352585" y="485777"/>
            <a:ext cx="306834" cy="4143373"/>
            <a:chOff x="-718569" y="647702"/>
            <a:chExt cx="645558" cy="5524498"/>
          </a:xfrm>
        </p:grpSpPr>
        <p:grpSp>
          <p:nvGrpSpPr>
            <p:cNvPr id="457" name="Google Shape;457;p22"/>
            <p:cNvGrpSpPr/>
            <p:nvPr/>
          </p:nvGrpSpPr>
          <p:grpSpPr>
            <a:xfrm rot="-5400000">
              <a:off x="-421394" y="5495992"/>
              <a:ext cx="70688" cy="626078"/>
              <a:chOff x="1416580" y="455930"/>
              <a:chExt cx="139700" cy="800100"/>
            </a:xfrm>
          </p:grpSpPr>
          <p:cxnSp>
            <p:nvCxnSpPr>
              <p:cNvPr id="458" name="Google Shape;458;p22"/>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59" name="Google Shape;459;p22"/>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60" name="Google Shape;460;p22"/>
            <p:cNvGrpSpPr/>
            <p:nvPr/>
          </p:nvGrpSpPr>
          <p:grpSpPr>
            <a:xfrm rot="-5400000">
              <a:off x="-440874" y="5020427"/>
              <a:ext cx="70688" cy="626078"/>
              <a:chOff x="2339446" y="455930"/>
              <a:chExt cx="139700" cy="800100"/>
            </a:xfrm>
          </p:grpSpPr>
          <p:cxnSp>
            <p:nvCxnSpPr>
              <p:cNvPr id="461" name="Google Shape;461;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62" name="Google Shape;462;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63" name="Google Shape;463;p22"/>
            <p:cNvGrpSpPr/>
            <p:nvPr/>
          </p:nvGrpSpPr>
          <p:grpSpPr>
            <a:xfrm rot="-5400000">
              <a:off x="-440874" y="4544848"/>
              <a:ext cx="70688" cy="626078"/>
              <a:chOff x="2339446" y="455930"/>
              <a:chExt cx="139700" cy="800100"/>
            </a:xfrm>
          </p:grpSpPr>
          <p:cxnSp>
            <p:nvCxnSpPr>
              <p:cNvPr id="464" name="Google Shape;464;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65" name="Google Shape;465;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66" name="Google Shape;466;p22"/>
            <p:cNvGrpSpPr/>
            <p:nvPr/>
          </p:nvGrpSpPr>
          <p:grpSpPr>
            <a:xfrm rot="-5400000">
              <a:off x="-440874" y="4069269"/>
              <a:ext cx="70688" cy="626078"/>
              <a:chOff x="2339446" y="455930"/>
              <a:chExt cx="139700" cy="800100"/>
            </a:xfrm>
          </p:grpSpPr>
          <p:cxnSp>
            <p:nvCxnSpPr>
              <p:cNvPr id="467" name="Google Shape;467;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68" name="Google Shape;468;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69" name="Google Shape;469;p22"/>
            <p:cNvGrpSpPr/>
            <p:nvPr/>
          </p:nvGrpSpPr>
          <p:grpSpPr>
            <a:xfrm rot="-5400000">
              <a:off x="-440874" y="3593690"/>
              <a:ext cx="70688" cy="626078"/>
              <a:chOff x="2339446" y="455930"/>
              <a:chExt cx="139700" cy="800100"/>
            </a:xfrm>
          </p:grpSpPr>
          <p:cxnSp>
            <p:nvCxnSpPr>
              <p:cNvPr id="470" name="Google Shape;470;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71" name="Google Shape;471;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72" name="Google Shape;472;p22"/>
            <p:cNvGrpSpPr/>
            <p:nvPr/>
          </p:nvGrpSpPr>
          <p:grpSpPr>
            <a:xfrm rot="-5400000">
              <a:off x="-440874" y="3118111"/>
              <a:ext cx="70688" cy="626078"/>
              <a:chOff x="2339446" y="455930"/>
              <a:chExt cx="139700" cy="800100"/>
            </a:xfrm>
          </p:grpSpPr>
          <p:cxnSp>
            <p:nvCxnSpPr>
              <p:cNvPr id="473" name="Google Shape;473;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74" name="Google Shape;474;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75" name="Google Shape;475;p22"/>
            <p:cNvGrpSpPr/>
            <p:nvPr/>
          </p:nvGrpSpPr>
          <p:grpSpPr>
            <a:xfrm rot="-5400000">
              <a:off x="-440874" y="2642532"/>
              <a:ext cx="70688" cy="626078"/>
              <a:chOff x="2339446" y="455930"/>
              <a:chExt cx="139700" cy="800100"/>
            </a:xfrm>
          </p:grpSpPr>
          <p:cxnSp>
            <p:nvCxnSpPr>
              <p:cNvPr id="476" name="Google Shape;476;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77" name="Google Shape;477;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78" name="Google Shape;478;p22"/>
            <p:cNvGrpSpPr/>
            <p:nvPr/>
          </p:nvGrpSpPr>
          <p:grpSpPr>
            <a:xfrm rot="-5400000">
              <a:off x="-440874" y="2166953"/>
              <a:ext cx="70688" cy="626078"/>
              <a:chOff x="2339446" y="455930"/>
              <a:chExt cx="139700" cy="800100"/>
            </a:xfrm>
          </p:grpSpPr>
          <p:cxnSp>
            <p:nvCxnSpPr>
              <p:cNvPr id="479" name="Google Shape;479;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80" name="Google Shape;480;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81" name="Google Shape;481;p22"/>
            <p:cNvGrpSpPr/>
            <p:nvPr/>
          </p:nvGrpSpPr>
          <p:grpSpPr>
            <a:xfrm rot="-5400000">
              <a:off x="-440874" y="1691374"/>
              <a:ext cx="70688" cy="626078"/>
              <a:chOff x="2339446" y="455930"/>
              <a:chExt cx="139700" cy="800100"/>
            </a:xfrm>
          </p:grpSpPr>
          <p:cxnSp>
            <p:nvCxnSpPr>
              <p:cNvPr id="482" name="Google Shape;482;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83" name="Google Shape;483;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84" name="Google Shape;484;p22"/>
            <p:cNvGrpSpPr/>
            <p:nvPr/>
          </p:nvGrpSpPr>
          <p:grpSpPr>
            <a:xfrm rot="-5400000">
              <a:off x="-440874" y="1215795"/>
              <a:ext cx="70688" cy="626078"/>
              <a:chOff x="2339446" y="455930"/>
              <a:chExt cx="139700" cy="800100"/>
            </a:xfrm>
          </p:grpSpPr>
          <p:cxnSp>
            <p:nvCxnSpPr>
              <p:cNvPr id="485" name="Google Shape;485;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86" name="Google Shape;486;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87" name="Google Shape;487;p22"/>
            <p:cNvGrpSpPr/>
            <p:nvPr/>
          </p:nvGrpSpPr>
          <p:grpSpPr>
            <a:xfrm rot="-5400000">
              <a:off x="-440873" y="740216"/>
              <a:ext cx="70688" cy="626078"/>
              <a:chOff x="2339446" y="455930"/>
              <a:chExt cx="139700" cy="800100"/>
            </a:xfrm>
          </p:grpSpPr>
          <p:cxnSp>
            <p:nvCxnSpPr>
              <p:cNvPr id="488" name="Google Shape;488;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89" name="Google Shape;489;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490" name="Google Shape;490;p22"/>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491" name="Google Shape;491;p22"/>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grpSp>
        <p:nvGrpSpPr>
          <p:cNvPr id="492" name="Google Shape;492;p22"/>
          <p:cNvGrpSpPr/>
          <p:nvPr/>
        </p:nvGrpSpPr>
        <p:grpSpPr>
          <a:xfrm>
            <a:off x="9229802" y="485777"/>
            <a:ext cx="301669" cy="4143373"/>
            <a:chOff x="-718569" y="647702"/>
            <a:chExt cx="645558" cy="5524498"/>
          </a:xfrm>
        </p:grpSpPr>
        <p:grpSp>
          <p:nvGrpSpPr>
            <p:cNvPr id="493" name="Google Shape;493;p22"/>
            <p:cNvGrpSpPr/>
            <p:nvPr/>
          </p:nvGrpSpPr>
          <p:grpSpPr>
            <a:xfrm rot="-5400000">
              <a:off x="-421394" y="5495992"/>
              <a:ext cx="70688" cy="626078"/>
              <a:chOff x="1416580" y="455930"/>
              <a:chExt cx="139700" cy="800100"/>
            </a:xfrm>
          </p:grpSpPr>
          <p:cxnSp>
            <p:nvCxnSpPr>
              <p:cNvPr id="494" name="Google Shape;494;p22"/>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95" name="Google Shape;495;p22"/>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96" name="Google Shape;496;p22"/>
            <p:cNvGrpSpPr/>
            <p:nvPr/>
          </p:nvGrpSpPr>
          <p:grpSpPr>
            <a:xfrm rot="-5400000">
              <a:off x="-440874" y="5020427"/>
              <a:ext cx="70688" cy="626078"/>
              <a:chOff x="2339446" y="455930"/>
              <a:chExt cx="139700" cy="800100"/>
            </a:xfrm>
          </p:grpSpPr>
          <p:cxnSp>
            <p:nvCxnSpPr>
              <p:cNvPr id="497" name="Google Shape;497;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498" name="Google Shape;498;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499" name="Google Shape;499;p22"/>
            <p:cNvGrpSpPr/>
            <p:nvPr/>
          </p:nvGrpSpPr>
          <p:grpSpPr>
            <a:xfrm rot="-5400000">
              <a:off x="-440874" y="4544848"/>
              <a:ext cx="70688" cy="626078"/>
              <a:chOff x="2339446" y="455930"/>
              <a:chExt cx="139700" cy="800100"/>
            </a:xfrm>
          </p:grpSpPr>
          <p:cxnSp>
            <p:nvCxnSpPr>
              <p:cNvPr id="500" name="Google Shape;500;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01" name="Google Shape;501;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02" name="Google Shape;502;p22"/>
            <p:cNvGrpSpPr/>
            <p:nvPr/>
          </p:nvGrpSpPr>
          <p:grpSpPr>
            <a:xfrm rot="-5400000">
              <a:off x="-440874" y="4069269"/>
              <a:ext cx="70688" cy="626078"/>
              <a:chOff x="2339446" y="455930"/>
              <a:chExt cx="139700" cy="800100"/>
            </a:xfrm>
          </p:grpSpPr>
          <p:cxnSp>
            <p:nvCxnSpPr>
              <p:cNvPr id="503" name="Google Shape;503;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04" name="Google Shape;504;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05" name="Google Shape;505;p22"/>
            <p:cNvGrpSpPr/>
            <p:nvPr/>
          </p:nvGrpSpPr>
          <p:grpSpPr>
            <a:xfrm rot="-5400000">
              <a:off x="-440874" y="3593690"/>
              <a:ext cx="70688" cy="626078"/>
              <a:chOff x="2339446" y="455930"/>
              <a:chExt cx="139700" cy="800100"/>
            </a:xfrm>
          </p:grpSpPr>
          <p:cxnSp>
            <p:nvCxnSpPr>
              <p:cNvPr id="506" name="Google Shape;506;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07" name="Google Shape;507;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08" name="Google Shape;508;p22"/>
            <p:cNvGrpSpPr/>
            <p:nvPr/>
          </p:nvGrpSpPr>
          <p:grpSpPr>
            <a:xfrm rot="-5400000">
              <a:off x="-440874" y="3118111"/>
              <a:ext cx="70688" cy="626078"/>
              <a:chOff x="2339446" y="455930"/>
              <a:chExt cx="139700" cy="800100"/>
            </a:xfrm>
          </p:grpSpPr>
          <p:cxnSp>
            <p:nvCxnSpPr>
              <p:cNvPr id="509" name="Google Shape;509;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10" name="Google Shape;510;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11" name="Google Shape;511;p22"/>
            <p:cNvGrpSpPr/>
            <p:nvPr/>
          </p:nvGrpSpPr>
          <p:grpSpPr>
            <a:xfrm rot="-5400000">
              <a:off x="-440874" y="2642532"/>
              <a:ext cx="70688" cy="626078"/>
              <a:chOff x="2339446" y="455930"/>
              <a:chExt cx="139700" cy="800100"/>
            </a:xfrm>
          </p:grpSpPr>
          <p:cxnSp>
            <p:nvCxnSpPr>
              <p:cNvPr id="512" name="Google Shape;512;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13" name="Google Shape;513;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14" name="Google Shape;514;p22"/>
            <p:cNvGrpSpPr/>
            <p:nvPr/>
          </p:nvGrpSpPr>
          <p:grpSpPr>
            <a:xfrm rot="-5400000">
              <a:off x="-440874" y="2166953"/>
              <a:ext cx="70688" cy="626078"/>
              <a:chOff x="2339446" y="455930"/>
              <a:chExt cx="139700" cy="800100"/>
            </a:xfrm>
          </p:grpSpPr>
          <p:cxnSp>
            <p:nvCxnSpPr>
              <p:cNvPr id="515" name="Google Shape;515;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16" name="Google Shape;516;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17" name="Google Shape;517;p22"/>
            <p:cNvGrpSpPr/>
            <p:nvPr/>
          </p:nvGrpSpPr>
          <p:grpSpPr>
            <a:xfrm rot="-5400000">
              <a:off x="-440874" y="1691374"/>
              <a:ext cx="70688" cy="626078"/>
              <a:chOff x="2339446" y="455930"/>
              <a:chExt cx="139700" cy="800100"/>
            </a:xfrm>
          </p:grpSpPr>
          <p:cxnSp>
            <p:nvCxnSpPr>
              <p:cNvPr id="518" name="Google Shape;518;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19" name="Google Shape;519;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20" name="Google Shape;520;p22"/>
            <p:cNvGrpSpPr/>
            <p:nvPr/>
          </p:nvGrpSpPr>
          <p:grpSpPr>
            <a:xfrm rot="-5400000">
              <a:off x="-440874" y="1215795"/>
              <a:ext cx="70688" cy="626078"/>
              <a:chOff x="2339446" y="455930"/>
              <a:chExt cx="139700" cy="800100"/>
            </a:xfrm>
          </p:grpSpPr>
          <p:cxnSp>
            <p:nvCxnSpPr>
              <p:cNvPr id="521" name="Google Shape;521;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22" name="Google Shape;522;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23" name="Google Shape;523;p22"/>
            <p:cNvGrpSpPr/>
            <p:nvPr/>
          </p:nvGrpSpPr>
          <p:grpSpPr>
            <a:xfrm rot="-5400000">
              <a:off x="-440873" y="740216"/>
              <a:ext cx="70688" cy="626078"/>
              <a:chOff x="2339446" y="455930"/>
              <a:chExt cx="139700" cy="800100"/>
            </a:xfrm>
          </p:grpSpPr>
          <p:cxnSp>
            <p:nvCxnSpPr>
              <p:cNvPr id="524" name="Google Shape;524;p22"/>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25" name="Google Shape;525;p22"/>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526" name="Google Shape;526;p22"/>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527" name="Google Shape;527;p22"/>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cxnSp>
        <p:nvCxnSpPr>
          <p:cNvPr id="528" name="Google Shape;528;p22"/>
          <p:cNvCxnSpPr/>
          <p:nvPr/>
        </p:nvCxnSpPr>
        <p:spPr>
          <a:xfrm>
            <a:off x="3144044" y="1171575"/>
            <a:ext cx="0" cy="3457500"/>
          </a:xfrm>
          <a:prstGeom prst="straightConnector1">
            <a:avLst/>
          </a:prstGeom>
          <a:noFill/>
          <a:ln cap="flat" cmpd="sng" w="19050">
            <a:solidFill>
              <a:srgbClr val="C7CAD0"/>
            </a:solidFill>
            <a:prstDash val="solid"/>
            <a:round/>
            <a:headEnd len="sm" w="sm" type="none"/>
            <a:tailEnd len="sm" w="sm" type="none"/>
          </a:ln>
        </p:spPr>
      </p:cxnSp>
      <p:cxnSp>
        <p:nvCxnSpPr>
          <p:cNvPr id="529" name="Google Shape;529;p22"/>
          <p:cNvCxnSpPr/>
          <p:nvPr/>
        </p:nvCxnSpPr>
        <p:spPr>
          <a:xfrm>
            <a:off x="6013558" y="1171575"/>
            <a:ext cx="0" cy="3457500"/>
          </a:xfrm>
          <a:prstGeom prst="straightConnector1">
            <a:avLst/>
          </a:prstGeom>
          <a:noFill/>
          <a:ln cap="flat" cmpd="sng" w="19050">
            <a:solidFill>
              <a:srgbClr val="C7CAD0"/>
            </a:solidFill>
            <a:prstDash val="solid"/>
            <a:round/>
            <a:headEnd len="sm" w="sm" type="none"/>
            <a:tailEnd len="sm" w="sm" type="none"/>
          </a:ln>
        </p:spPr>
      </p:cxn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for Q&amp;A Slido and Big Statement" showMasterSp="0">
  <p:cSld name="Alt for Q&amp;A Slido and Big Statement">
    <p:bg>
      <p:bgPr>
        <a:gradFill>
          <a:gsLst>
            <a:gs pos="0">
              <a:srgbClr val="003B62"/>
            </a:gs>
            <a:gs pos="1000">
              <a:srgbClr val="003B62"/>
            </a:gs>
            <a:gs pos="39000">
              <a:srgbClr val="005993"/>
            </a:gs>
            <a:gs pos="64000">
              <a:srgbClr val="0377A8"/>
            </a:gs>
            <a:gs pos="100000">
              <a:srgbClr val="00DDDF"/>
            </a:gs>
          </a:gsLst>
          <a:lin ang="19200160" scaled="0"/>
        </a:gradFill>
      </p:bgPr>
    </p:bg>
    <p:spTree>
      <p:nvGrpSpPr>
        <p:cNvPr id="530" name="Shape 530"/>
        <p:cNvGrpSpPr/>
        <p:nvPr/>
      </p:nvGrpSpPr>
      <p:grpSpPr>
        <a:xfrm>
          <a:off x="0" y="0"/>
          <a:ext cx="0" cy="0"/>
          <a:chOff x="0" y="0"/>
          <a:chExt cx="0" cy="0"/>
        </a:xfrm>
      </p:grpSpPr>
      <p:grpSp>
        <p:nvGrpSpPr>
          <p:cNvPr id="531" name="Google Shape;531;p23"/>
          <p:cNvGrpSpPr/>
          <p:nvPr/>
        </p:nvGrpSpPr>
        <p:grpSpPr>
          <a:xfrm>
            <a:off x="456085" y="-288728"/>
            <a:ext cx="8234178" cy="255392"/>
            <a:chOff x="641881" y="-847090"/>
            <a:chExt cx="10917765" cy="800100"/>
          </a:xfrm>
        </p:grpSpPr>
        <p:grpSp>
          <p:nvGrpSpPr>
            <p:cNvPr id="532" name="Google Shape;532;p23"/>
            <p:cNvGrpSpPr/>
            <p:nvPr/>
          </p:nvGrpSpPr>
          <p:grpSpPr>
            <a:xfrm>
              <a:off x="1423636" y="-847090"/>
              <a:ext cx="139700" cy="800100"/>
              <a:chOff x="1416580" y="455930"/>
              <a:chExt cx="139700" cy="800100"/>
            </a:xfrm>
          </p:grpSpPr>
          <p:cxnSp>
            <p:nvCxnSpPr>
              <p:cNvPr id="533" name="Google Shape;533;p23"/>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34" name="Google Shape;534;p23"/>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35" name="Google Shape;535;p23"/>
            <p:cNvGrpSpPr/>
            <p:nvPr/>
          </p:nvGrpSpPr>
          <p:grpSpPr>
            <a:xfrm>
              <a:off x="2345091" y="-847090"/>
              <a:ext cx="139700" cy="800100"/>
              <a:chOff x="2339446" y="455930"/>
              <a:chExt cx="139700" cy="800100"/>
            </a:xfrm>
          </p:grpSpPr>
          <p:cxnSp>
            <p:nvCxnSpPr>
              <p:cNvPr id="536" name="Google Shape;536;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37" name="Google Shape;537;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38" name="Google Shape;538;p23"/>
            <p:cNvGrpSpPr/>
            <p:nvPr/>
          </p:nvGrpSpPr>
          <p:grpSpPr>
            <a:xfrm>
              <a:off x="3266546" y="-847090"/>
              <a:ext cx="139700" cy="800100"/>
              <a:chOff x="2339446" y="455930"/>
              <a:chExt cx="139700" cy="800100"/>
            </a:xfrm>
          </p:grpSpPr>
          <p:cxnSp>
            <p:nvCxnSpPr>
              <p:cNvPr id="539" name="Google Shape;539;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40" name="Google Shape;540;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41" name="Google Shape;541;p23"/>
            <p:cNvGrpSpPr/>
            <p:nvPr/>
          </p:nvGrpSpPr>
          <p:grpSpPr>
            <a:xfrm>
              <a:off x="4188001" y="-847090"/>
              <a:ext cx="139700" cy="800100"/>
              <a:chOff x="2339446" y="455930"/>
              <a:chExt cx="139700" cy="800100"/>
            </a:xfrm>
          </p:grpSpPr>
          <p:cxnSp>
            <p:nvCxnSpPr>
              <p:cNvPr id="542" name="Google Shape;542;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43" name="Google Shape;543;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44" name="Google Shape;544;p23"/>
            <p:cNvGrpSpPr/>
            <p:nvPr/>
          </p:nvGrpSpPr>
          <p:grpSpPr>
            <a:xfrm>
              <a:off x="5109456" y="-847090"/>
              <a:ext cx="139700" cy="800100"/>
              <a:chOff x="2339446" y="455930"/>
              <a:chExt cx="139700" cy="800100"/>
            </a:xfrm>
          </p:grpSpPr>
          <p:cxnSp>
            <p:nvCxnSpPr>
              <p:cNvPr id="545" name="Google Shape;545;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46" name="Google Shape;546;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47" name="Google Shape;547;p23"/>
            <p:cNvGrpSpPr/>
            <p:nvPr/>
          </p:nvGrpSpPr>
          <p:grpSpPr>
            <a:xfrm>
              <a:off x="6030911" y="-847090"/>
              <a:ext cx="139700" cy="800100"/>
              <a:chOff x="2339446" y="455930"/>
              <a:chExt cx="139700" cy="800100"/>
            </a:xfrm>
          </p:grpSpPr>
          <p:cxnSp>
            <p:nvCxnSpPr>
              <p:cNvPr id="548" name="Google Shape;548;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49" name="Google Shape;549;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50" name="Google Shape;550;p23"/>
            <p:cNvGrpSpPr/>
            <p:nvPr/>
          </p:nvGrpSpPr>
          <p:grpSpPr>
            <a:xfrm>
              <a:off x="6952366" y="-847090"/>
              <a:ext cx="139700" cy="800100"/>
              <a:chOff x="2339446" y="455930"/>
              <a:chExt cx="139700" cy="800100"/>
            </a:xfrm>
          </p:grpSpPr>
          <p:cxnSp>
            <p:nvCxnSpPr>
              <p:cNvPr id="551" name="Google Shape;551;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52" name="Google Shape;552;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53" name="Google Shape;553;p23"/>
            <p:cNvGrpSpPr/>
            <p:nvPr/>
          </p:nvGrpSpPr>
          <p:grpSpPr>
            <a:xfrm>
              <a:off x="7873821" y="-847090"/>
              <a:ext cx="139700" cy="800100"/>
              <a:chOff x="2339446" y="455930"/>
              <a:chExt cx="139700" cy="800100"/>
            </a:xfrm>
          </p:grpSpPr>
          <p:cxnSp>
            <p:nvCxnSpPr>
              <p:cNvPr id="554" name="Google Shape;554;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55" name="Google Shape;555;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56" name="Google Shape;556;p23"/>
            <p:cNvGrpSpPr/>
            <p:nvPr/>
          </p:nvGrpSpPr>
          <p:grpSpPr>
            <a:xfrm>
              <a:off x="8795276" y="-847090"/>
              <a:ext cx="139700" cy="800100"/>
              <a:chOff x="2339446" y="455930"/>
              <a:chExt cx="139700" cy="800100"/>
            </a:xfrm>
          </p:grpSpPr>
          <p:cxnSp>
            <p:nvCxnSpPr>
              <p:cNvPr id="557" name="Google Shape;557;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58" name="Google Shape;558;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59" name="Google Shape;559;p23"/>
            <p:cNvGrpSpPr/>
            <p:nvPr/>
          </p:nvGrpSpPr>
          <p:grpSpPr>
            <a:xfrm>
              <a:off x="9716731" y="-847090"/>
              <a:ext cx="139700" cy="800100"/>
              <a:chOff x="2339446" y="455930"/>
              <a:chExt cx="139700" cy="800100"/>
            </a:xfrm>
          </p:grpSpPr>
          <p:cxnSp>
            <p:nvCxnSpPr>
              <p:cNvPr id="560" name="Google Shape;560;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61" name="Google Shape;561;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62" name="Google Shape;562;p23"/>
            <p:cNvGrpSpPr/>
            <p:nvPr/>
          </p:nvGrpSpPr>
          <p:grpSpPr>
            <a:xfrm>
              <a:off x="10638186" y="-847090"/>
              <a:ext cx="139700" cy="800100"/>
              <a:chOff x="2339446" y="455930"/>
              <a:chExt cx="139700" cy="800100"/>
            </a:xfrm>
          </p:grpSpPr>
          <p:cxnSp>
            <p:nvCxnSpPr>
              <p:cNvPr id="563" name="Google Shape;563;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64" name="Google Shape;564;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565" name="Google Shape;565;p23"/>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566" name="Google Shape;566;p23"/>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67" name="Google Shape;567;p23"/>
          <p:cNvGrpSpPr/>
          <p:nvPr/>
        </p:nvGrpSpPr>
        <p:grpSpPr>
          <a:xfrm>
            <a:off x="456085" y="5210127"/>
            <a:ext cx="8234178" cy="255472"/>
            <a:chOff x="641881" y="-847090"/>
            <a:chExt cx="10917765" cy="800100"/>
          </a:xfrm>
        </p:grpSpPr>
        <p:grpSp>
          <p:nvGrpSpPr>
            <p:cNvPr id="568" name="Google Shape;568;p23"/>
            <p:cNvGrpSpPr/>
            <p:nvPr/>
          </p:nvGrpSpPr>
          <p:grpSpPr>
            <a:xfrm>
              <a:off x="1423636" y="-847090"/>
              <a:ext cx="139700" cy="800100"/>
              <a:chOff x="1416580" y="455930"/>
              <a:chExt cx="139700" cy="800100"/>
            </a:xfrm>
          </p:grpSpPr>
          <p:cxnSp>
            <p:nvCxnSpPr>
              <p:cNvPr id="569" name="Google Shape;569;p23"/>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70" name="Google Shape;570;p23"/>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71" name="Google Shape;571;p23"/>
            <p:cNvGrpSpPr/>
            <p:nvPr/>
          </p:nvGrpSpPr>
          <p:grpSpPr>
            <a:xfrm>
              <a:off x="2345091" y="-847090"/>
              <a:ext cx="139700" cy="800100"/>
              <a:chOff x="2339446" y="455930"/>
              <a:chExt cx="139700" cy="800100"/>
            </a:xfrm>
          </p:grpSpPr>
          <p:cxnSp>
            <p:nvCxnSpPr>
              <p:cNvPr id="572" name="Google Shape;572;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73" name="Google Shape;573;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74" name="Google Shape;574;p23"/>
            <p:cNvGrpSpPr/>
            <p:nvPr/>
          </p:nvGrpSpPr>
          <p:grpSpPr>
            <a:xfrm>
              <a:off x="3266546" y="-847090"/>
              <a:ext cx="139700" cy="800100"/>
              <a:chOff x="2339446" y="455930"/>
              <a:chExt cx="139700" cy="800100"/>
            </a:xfrm>
          </p:grpSpPr>
          <p:cxnSp>
            <p:nvCxnSpPr>
              <p:cNvPr id="575" name="Google Shape;575;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76" name="Google Shape;576;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77" name="Google Shape;577;p23"/>
            <p:cNvGrpSpPr/>
            <p:nvPr/>
          </p:nvGrpSpPr>
          <p:grpSpPr>
            <a:xfrm>
              <a:off x="4188001" y="-847090"/>
              <a:ext cx="139700" cy="800100"/>
              <a:chOff x="2339446" y="455930"/>
              <a:chExt cx="139700" cy="800100"/>
            </a:xfrm>
          </p:grpSpPr>
          <p:cxnSp>
            <p:nvCxnSpPr>
              <p:cNvPr id="578" name="Google Shape;578;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79" name="Google Shape;579;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80" name="Google Shape;580;p23"/>
            <p:cNvGrpSpPr/>
            <p:nvPr/>
          </p:nvGrpSpPr>
          <p:grpSpPr>
            <a:xfrm>
              <a:off x="5109456" y="-847090"/>
              <a:ext cx="139700" cy="800100"/>
              <a:chOff x="2339446" y="455930"/>
              <a:chExt cx="139700" cy="800100"/>
            </a:xfrm>
          </p:grpSpPr>
          <p:cxnSp>
            <p:nvCxnSpPr>
              <p:cNvPr id="581" name="Google Shape;581;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82" name="Google Shape;582;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83" name="Google Shape;583;p23"/>
            <p:cNvGrpSpPr/>
            <p:nvPr/>
          </p:nvGrpSpPr>
          <p:grpSpPr>
            <a:xfrm>
              <a:off x="6030911" y="-847090"/>
              <a:ext cx="139700" cy="800100"/>
              <a:chOff x="2339446" y="455930"/>
              <a:chExt cx="139700" cy="800100"/>
            </a:xfrm>
          </p:grpSpPr>
          <p:cxnSp>
            <p:nvCxnSpPr>
              <p:cNvPr id="584" name="Google Shape;584;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85" name="Google Shape;585;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86" name="Google Shape;586;p23"/>
            <p:cNvGrpSpPr/>
            <p:nvPr/>
          </p:nvGrpSpPr>
          <p:grpSpPr>
            <a:xfrm>
              <a:off x="6952366" y="-847090"/>
              <a:ext cx="139700" cy="800100"/>
              <a:chOff x="2339446" y="455930"/>
              <a:chExt cx="139700" cy="800100"/>
            </a:xfrm>
          </p:grpSpPr>
          <p:cxnSp>
            <p:nvCxnSpPr>
              <p:cNvPr id="587" name="Google Shape;587;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88" name="Google Shape;588;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89" name="Google Shape;589;p23"/>
            <p:cNvGrpSpPr/>
            <p:nvPr/>
          </p:nvGrpSpPr>
          <p:grpSpPr>
            <a:xfrm>
              <a:off x="7873821" y="-847090"/>
              <a:ext cx="139700" cy="800100"/>
              <a:chOff x="2339446" y="455930"/>
              <a:chExt cx="139700" cy="800100"/>
            </a:xfrm>
          </p:grpSpPr>
          <p:cxnSp>
            <p:nvCxnSpPr>
              <p:cNvPr id="590" name="Google Shape;590;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91" name="Google Shape;591;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92" name="Google Shape;592;p23"/>
            <p:cNvGrpSpPr/>
            <p:nvPr/>
          </p:nvGrpSpPr>
          <p:grpSpPr>
            <a:xfrm>
              <a:off x="8795276" y="-847090"/>
              <a:ext cx="139700" cy="800100"/>
              <a:chOff x="2339446" y="455930"/>
              <a:chExt cx="139700" cy="800100"/>
            </a:xfrm>
          </p:grpSpPr>
          <p:cxnSp>
            <p:nvCxnSpPr>
              <p:cNvPr id="593" name="Google Shape;593;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94" name="Google Shape;594;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95" name="Google Shape;595;p23"/>
            <p:cNvGrpSpPr/>
            <p:nvPr/>
          </p:nvGrpSpPr>
          <p:grpSpPr>
            <a:xfrm>
              <a:off x="9716731" y="-847090"/>
              <a:ext cx="139700" cy="800100"/>
              <a:chOff x="2339446" y="455930"/>
              <a:chExt cx="139700" cy="800100"/>
            </a:xfrm>
          </p:grpSpPr>
          <p:cxnSp>
            <p:nvCxnSpPr>
              <p:cNvPr id="596" name="Google Shape;596;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597" name="Google Shape;597;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598" name="Google Shape;598;p23"/>
            <p:cNvGrpSpPr/>
            <p:nvPr/>
          </p:nvGrpSpPr>
          <p:grpSpPr>
            <a:xfrm>
              <a:off x="10638186" y="-847090"/>
              <a:ext cx="139700" cy="800100"/>
              <a:chOff x="2339446" y="455930"/>
              <a:chExt cx="139700" cy="800100"/>
            </a:xfrm>
          </p:grpSpPr>
          <p:cxnSp>
            <p:nvCxnSpPr>
              <p:cNvPr id="599" name="Google Shape;599;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00" name="Google Shape;600;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601" name="Google Shape;601;p23"/>
            <p:cNvCxnSpPr/>
            <p:nvPr/>
          </p:nvCxnSpPr>
          <p:spPr>
            <a:xfrm>
              <a:off x="11559646" y="-847090"/>
              <a:ext cx="0" cy="800100"/>
            </a:xfrm>
            <a:prstGeom prst="straightConnector1">
              <a:avLst/>
            </a:prstGeom>
            <a:noFill/>
            <a:ln cap="flat" cmpd="sng" w="12700">
              <a:solidFill>
                <a:schemeClr val="dk2"/>
              </a:solidFill>
              <a:prstDash val="solid"/>
              <a:round/>
              <a:headEnd len="sm" w="sm" type="none"/>
              <a:tailEnd len="sm" w="sm" type="none"/>
            </a:ln>
          </p:spPr>
        </p:cxnSp>
        <p:cxnSp>
          <p:nvCxnSpPr>
            <p:cNvPr id="602" name="Google Shape;602;p23"/>
            <p:cNvCxnSpPr/>
            <p:nvPr/>
          </p:nvCxnSpPr>
          <p:spPr>
            <a:xfrm>
              <a:off x="641881" y="-84709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03" name="Google Shape;603;p23"/>
          <p:cNvGrpSpPr/>
          <p:nvPr/>
        </p:nvGrpSpPr>
        <p:grpSpPr>
          <a:xfrm>
            <a:off x="-352585" y="485777"/>
            <a:ext cx="306834" cy="4143373"/>
            <a:chOff x="-718569" y="647702"/>
            <a:chExt cx="645558" cy="5524498"/>
          </a:xfrm>
        </p:grpSpPr>
        <p:grpSp>
          <p:nvGrpSpPr>
            <p:cNvPr id="604" name="Google Shape;604;p23"/>
            <p:cNvGrpSpPr/>
            <p:nvPr/>
          </p:nvGrpSpPr>
          <p:grpSpPr>
            <a:xfrm rot="-5400000">
              <a:off x="-421394" y="5495992"/>
              <a:ext cx="70688" cy="626078"/>
              <a:chOff x="1416580" y="455930"/>
              <a:chExt cx="139700" cy="800100"/>
            </a:xfrm>
          </p:grpSpPr>
          <p:cxnSp>
            <p:nvCxnSpPr>
              <p:cNvPr id="605" name="Google Shape;605;p23"/>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06" name="Google Shape;606;p23"/>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07" name="Google Shape;607;p23"/>
            <p:cNvGrpSpPr/>
            <p:nvPr/>
          </p:nvGrpSpPr>
          <p:grpSpPr>
            <a:xfrm rot="-5400000">
              <a:off x="-440874" y="5020427"/>
              <a:ext cx="70688" cy="626078"/>
              <a:chOff x="2339446" y="455930"/>
              <a:chExt cx="139700" cy="800100"/>
            </a:xfrm>
          </p:grpSpPr>
          <p:cxnSp>
            <p:nvCxnSpPr>
              <p:cNvPr id="608" name="Google Shape;608;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09" name="Google Shape;609;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10" name="Google Shape;610;p23"/>
            <p:cNvGrpSpPr/>
            <p:nvPr/>
          </p:nvGrpSpPr>
          <p:grpSpPr>
            <a:xfrm rot="-5400000">
              <a:off x="-440874" y="4544848"/>
              <a:ext cx="70688" cy="626078"/>
              <a:chOff x="2339446" y="455930"/>
              <a:chExt cx="139700" cy="800100"/>
            </a:xfrm>
          </p:grpSpPr>
          <p:cxnSp>
            <p:nvCxnSpPr>
              <p:cNvPr id="611" name="Google Shape;611;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12" name="Google Shape;612;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13" name="Google Shape;613;p23"/>
            <p:cNvGrpSpPr/>
            <p:nvPr/>
          </p:nvGrpSpPr>
          <p:grpSpPr>
            <a:xfrm rot="-5400000">
              <a:off x="-440874" y="4069269"/>
              <a:ext cx="70688" cy="626078"/>
              <a:chOff x="2339446" y="455930"/>
              <a:chExt cx="139700" cy="800100"/>
            </a:xfrm>
          </p:grpSpPr>
          <p:cxnSp>
            <p:nvCxnSpPr>
              <p:cNvPr id="614" name="Google Shape;614;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15" name="Google Shape;615;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16" name="Google Shape;616;p23"/>
            <p:cNvGrpSpPr/>
            <p:nvPr/>
          </p:nvGrpSpPr>
          <p:grpSpPr>
            <a:xfrm rot="-5400000">
              <a:off x="-440874" y="3593690"/>
              <a:ext cx="70688" cy="626078"/>
              <a:chOff x="2339446" y="455930"/>
              <a:chExt cx="139700" cy="800100"/>
            </a:xfrm>
          </p:grpSpPr>
          <p:cxnSp>
            <p:nvCxnSpPr>
              <p:cNvPr id="617" name="Google Shape;617;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18" name="Google Shape;618;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19" name="Google Shape;619;p23"/>
            <p:cNvGrpSpPr/>
            <p:nvPr/>
          </p:nvGrpSpPr>
          <p:grpSpPr>
            <a:xfrm rot="-5400000">
              <a:off x="-440874" y="3118111"/>
              <a:ext cx="70688" cy="626078"/>
              <a:chOff x="2339446" y="455930"/>
              <a:chExt cx="139700" cy="800100"/>
            </a:xfrm>
          </p:grpSpPr>
          <p:cxnSp>
            <p:nvCxnSpPr>
              <p:cNvPr id="620" name="Google Shape;620;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21" name="Google Shape;621;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22" name="Google Shape;622;p23"/>
            <p:cNvGrpSpPr/>
            <p:nvPr/>
          </p:nvGrpSpPr>
          <p:grpSpPr>
            <a:xfrm rot="-5400000">
              <a:off x="-440874" y="2642532"/>
              <a:ext cx="70688" cy="626078"/>
              <a:chOff x="2339446" y="455930"/>
              <a:chExt cx="139700" cy="800100"/>
            </a:xfrm>
          </p:grpSpPr>
          <p:cxnSp>
            <p:nvCxnSpPr>
              <p:cNvPr id="623" name="Google Shape;623;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24" name="Google Shape;624;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25" name="Google Shape;625;p23"/>
            <p:cNvGrpSpPr/>
            <p:nvPr/>
          </p:nvGrpSpPr>
          <p:grpSpPr>
            <a:xfrm rot="-5400000">
              <a:off x="-440874" y="2166953"/>
              <a:ext cx="70688" cy="626078"/>
              <a:chOff x="2339446" y="455930"/>
              <a:chExt cx="139700" cy="800100"/>
            </a:xfrm>
          </p:grpSpPr>
          <p:cxnSp>
            <p:nvCxnSpPr>
              <p:cNvPr id="626" name="Google Shape;626;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27" name="Google Shape;627;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28" name="Google Shape;628;p23"/>
            <p:cNvGrpSpPr/>
            <p:nvPr/>
          </p:nvGrpSpPr>
          <p:grpSpPr>
            <a:xfrm rot="-5400000">
              <a:off x="-440874" y="1691374"/>
              <a:ext cx="70688" cy="626078"/>
              <a:chOff x="2339446" y="455930"/>
              <a:chExt cx="139700" cy="800100"/>
            </a:xfrm>
          </p:grpSpPr>
          <p:cxnSp>
            <p:nvCxnSpPr>
              <p:cNvPr id="629" name="Google Shape;629;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30" name="Google Shape;630;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31" name="Google Shape;631;p23"/>
            <p:cNvGrpSpPr/>
            <p:nvPr/>
          </p:nvGrpSpPr>
          <p:grpSpPr>
            <a:xfrm rot="-5400000">
              <a:off x="-440874" y="1215795"/>
              <a:ext cx="70688" cy="626078"/>
              <a:chOff x="2339446" y="455930"/>
              <a:chExt cx="139700" cy="800100"/>
            </a:xfrm>
          </p:grpSpPr>
          <p:cxnSp>
            <p:nvCxnSpPr>
              <p:cNvPr id="632" name="Google Shape;632;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33" name="Google Shape;633;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34" name="Google Shape;634;p23"/>
            <p:cNvGrpSpPr/>
            <p:nvPr/>
          </p:nvGrpSpPr>
          <p:grpSpPr>
            <a:xfrm rot="-5400000">
              <a:off x="-440873" y="740216"/>
              <a:ext cx="70688" cy="626078"/>
              <a:chOff x="2339446" y="455930"/>
              <a:chExt cx="139700" cy="800100"/>
            </a:xfrm>
          </p:grpSpPr>
          <p:cxnSp>
            <p:nvCxnSpPr>
              <p:cNvPr id="635" name="Google Shape;635;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36" name="Google Shape;636;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637" name="Google Shape;637;p23"/>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638" name="Google Shape;638;p23"/>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grpSp>
        <p:nvGrpSpPr>
          <p:cNvPr id="639" name="Google Shape;639;p23"/>
          <p:cNvGrpSpPr/>
          <p:nvPr/>
        </p:nvGrpSpPr>
        <p:grpSpPr>
          <a:xfrm>
            <a:off x="9229802" y="485777"/>
            <a:ext cx="301669" cy="4143373"/>
            <a:chOff x="-718569" y="647702"/>
            <a:chExt cx="645558" cy="5524498"/>
          </a:xfrm>
        </p:grpSpPr>
        <p:grpSp>
          <p:nvGrpSpPr>
            <p:cNvPr id="640" name="Google Shape;640;p23"/>
            <p:cNvGrpSpPr/>
            <p:nvPr/>
          </p:nvGrpSpPr>
          <p:grpSpPr>
            <a:xfrm rot="-5400000">
              <a:off x="-421394" y="5495992"/>
              <a:ext cx="70688" cy="626078"/>
              <a:chOff x="1416580" y="455930"/>
              <a:chExt cx="139700" cy="800100"/>
            </a:xfrm>
          </p:grpSpPr>
          <p:cxnSp>
            <p:nvCxnSpPr>
              <p:cNvPr id="641" name="Google Shape;641;p23"/>
              <p:cNvCxnSpPr/>
              <p:nvPr/>
            </p:nvCxnSpPr>
            <p:spPr>
              <a:xfrm>
                <a:off x="1416580"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42" name="Google Shape;642;p23"/>
              <p:cNvCxnSpPr/>
              <p:nvPr/>
            </p:nvCxnSpPr>
            <p:spPr>
              <a:xfrm>
                <a:off x="1556280"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43" name="Google Shape;643;p23"/>
            <p:cNvGrpSpPr/>
            <p:nvPr/>
          </p:nvGrpSpPr>
          <p:grpSpPr>
            <a:xfrm rot="-5400000">
              <a:off x="-440874" y="5020427"/>
              <a:ext cx="70688" cy="626078"/>
              <a:chOff x="2339446" y="455930"/>
              <a:chExt cx="139700" cy="800100"/>
            </a:xfrm>
          </p:grpSpPr>
          <p:cxnSp>
            <p:nvCxnSpPr>
              <p:cNvPr id="644" name="Google Shape;644;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45" name="Google Shape;645;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46" name="Google Shape;646;p23"/>
            <p:cNvGrpSpPr/>
            <p:nvPr/>
          </p:nvGrpSpPr>
          <p:grpSpPr>
            <a:xfrm rot="-5400000">
              <a:off x="-440874" y="4544848"/>
              <a:ext cx="70688" cy="626078"/>
              <a:chOff x="2339446" y="455930"/>
              <a:chExt cx="139700" cy="800100"/>
            </a:xfrm>
          </p:grpSpPr>
          <p:cxnSp>
            <p:nvCxnSpPr>
              <p:cNvPr id="647" name="Google Shape;647;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48" name="Google Shape;648;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49" name="Google Shape;649;p23"/>
            <p:cNvGrpSpPr/>
            <p:nvPr/>
          </p:nvGrpSpPr>
          <p:grpSpPr>
            <a:xfrm rot="-5400000">
              <a:off x="-440874" y="4069269"/>
              <a:ext cx="70688" cy="626078"/>
              <a:chOff x="2339446" y="455930"/>
              <a:chExt cx="139700" cy="800100"/>
            </a:xfrm>
          </p:grpSpPr>
          <p:cxnSp>
            <p:nvCxnSpPr>
              <p:cNvPr id="650" name="Google Shape;650;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51" name="Google Shape;651;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52" name="Google Shape;652;p23"/>
            <p:cNvGrpSpPr/>
            <p:nvPr/>
          </p:nvGrpSpPr>
          <p:grpSpPr>
            <a:xfrm rot="-5400000">
              <a:off x="-440874" y="3593690"/>
              <a:ext cx="70688" cy="626078"/>
              <a:chOff x="2339446" y="455930"/>
              <a:chExt cx="139700" cy="800100"/>
            </a:xfrm>
          </p:grpSpPr>
          <p:cxnSp>
            <p:nvCxnSpPr>
              <p:cNvPr id="653" name="Google Shape;653;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54" name="Google Shape;654;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55" name="Google Shape;655;p23"/>
            <p:cNvGrpSpPr/>
            <p:nvPr/>
          </p:nvGrpSpPr>
          <p:grpSpPr>
            <a:xfrm rot="-5400000">
              <a:off x="-440874" y="3118111"/>
              <a:ext cx="70688" cy="626078"/>
              <a:chOff x="2339446" y="455930"/>
              <a:chExt cx="139700" cy="800100"/>
            </a:xfrm>
          </p:grpSpPr>
          <p:cxnSp>
            <p:nvCxnSpPr>
              <p:cNvPr id="656" name="Google Shape;656;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57" name="Google Shape;657;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58" name="Google Shape;658;p23"/>
            <p:cNvGrpSpPr/>
            <p:nvPr/>
          </p:nvGrpSpPr>
          <p:grpSpPr>
            <a:xfrm rot="-5400000">
              <a:off x="-440874" y="2642532"/>
              <a:ext cx="70688" cy="626078"/>
              <a:chOff x="2339446" y="455930"/>
              <a:chExt cx="139700" cy="800100"/>
            </a:xfrm>
          </p:grpSpPr>
          <p:cxnSp>
            <p:nvCxnSpPr>
              <p:cNvPr id="659" name="Google Shape;659;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60" name="Google Shape;660;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61" name="Google Shape;661;p23"/>
            <p:cNvGrpSpPr/>
            <p:nvPr/>
          </p:nvGrpSpPr>
          <p:grpSpPr>
            <a:xfrm rot="-5400000">
              <a:off x="-440874" y="2166953"/>
              <a:ext cx="70688" cy="626078"/>
              <a:chOff x="2339446" y="455930"/>
              <a:chExt cx="139700" cy="800100"/>
            </a:xfrm>
          </p:grpSpPr>
          <p:cxnSp>
            <p:nvCxnSpPr>
              <p:cNvPr id="662" name="Google Shape;662;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63" name="Google Shape;663;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64" name="Google Shape;664;p23"/>
            <p:cNvGrpSpPr/>
            <p:nvPr/>
          </p:nvGrpSpPr>
          <p:grpSpPr>
            <a:xfrm rot="-5400000">
              <a:off x="-440874" y="1691374"/>
              <a:ext cx="70688" cy="626078"/>
              <a:chOff x="2339446" y="455930"/>
              <a:chExt cx="139700" cy="800100"/>
            </a:xfrm>
          </p:grpSpPr>
          <p:cxnSp>
            <p:nvCxnSpPr>
              <p:cNvPr id="665" name="Google Shape;665;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66" name="Google Shape;666;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67" name="Google Shape;667;p23"/>
            <p:cNvGrpSpPr/>
            <p:nvPr/>
          </p:nvGrpSpPr>
          <p:grpSpPr>
            <a:xfrm rot="-5400000">
              <a:off x="-440874" y="1215795"/>
              <a:ext cx="70688" cy="626078"/>
              <a:chOff x="2339446" y="455930"/>
              <a:chExt cx="139700" cy="800100"/>
            </a:xfrm>
          </p:grpSpPr>
          <p:cxnSp>
            <p:nvCxnSpPr>
              <p:cNvPr id="668" name="Google Shape;668;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69" name="Google Shape;669;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grpSp>
          <p:nvGrpSpPr>
            <p:cNvPr id="670" name="Google Shape;670;p23"/>
            <p:cNvGrpSpPr/>
            <p:nvPr/>
          </p:nvGrpSpPr>
          <p:grpSpPr>
            <a:xfrm rot="-5400000">
              <a:off x="-440873" y="740216"/>
              <a:ext cx="70688" cy="626078"/>
              <a:chOff x="2339446" y="455930"/>
              <a:chExt cx="139700" cy="800100"/>
            </a:xfrm>
          </p:grpSpPr>
          <p:cxnSp>
            <p:nvCxnSpPr>
              <p:cNvPr id="671" name="Google Shape;671;p23"/>
              <p:cNvCxnSpPr/>
              <p:nvPr/>
            </p:nvCxnSpPr>
            <p:spPr>
              <a:xfrm>
                <a:off x="2339446" y="455930"/>
                <a:ext cx="0" cy="800100"/>
              </a:xfrm>
              <a:prstGeom prst="straightConnector1">
                <a:avLst/>
              </a:prstGeom>
              <a:noFill/>
              <a:ln cap="flat" cmpd="sng" w="12700">
                <a:solidFill>
                  <a:schemeClr val="dk2"/>
                </a:solidFill>
                <a:prstDash val="solid"/>
                <a:round/>
                <a:headEnd len="sm" w="sm" type="none"/>
                <a:tailEnd len="sm" w="sm" type="none"/>
              </a:ln>
            </p:spPr>
          </p:cxnSp>
          <p:cxnSp>
            <p:nvCxnSpPr>
              <p:cNvPr id="672" name="Google Shape;672;p23"/>
              <p:cNvCxnSpPr/>
              <p:nvPr/>
            </p:nvCxnSpPr>
            <p:spPr>
              <a:xfrm>
                <a:off x="2479146" y="455930"/>
                <a:ext cx="0" cy="800100"/>
              </a:xfrm>
              <a:prstGeom prst="straightConnector1">
                <a:avLst/>
              </a:prstGeom>
              <a:noFill/>
              <a:ln cap="flat" cmpd="sng" w="12700">
                <a:solidFill>
                  <a:schemeClr val="dk2"/>
                </a:solidFill>
                <a:prstDash val="solid"/>
                <a:round/>
                <a:headEnd len="sm" w="sm" type="none"/>
                <a:tailEnd len="sm" w="sm" type="none"/>
              </a:ln>
            </p:spPr>
          </p:cxnSp>
        </p:grpSp>
        <p:cxnSp>
          <p:nvCxnSpPr>
            <p:cNvPr id="673" name="Google Shape;673;p23"/>
            <p:cNvCxnSpPr/>
            <p:nvPr/>
          </p:nvCxnSpPr>
          <p:spPr>
            <a:xfrm rot="10800000">
              <a:off x="-405501" y="334652"/>
              <a:ext cx="0" cy="626100"/>
            </a:xfrm>
            <a:prstGeom prst="straightConnector1">
              <a:avLst/>
            </a:prstGeom>
            <a:noFill/>
            <a:ln cap="flat" cmpd="sng" w="12700">
              <a:solidFill>
                <a:schemeClr val="dk2"/>
              </a:solidFill>
              <a:prstDash val="solid"/>
              <a:round/>
              <a:headEnd len="sm" w="sm" type="none"/>
              <a:tailEnd len="sm" w="sm" type="none"/>
            </a:ln>
          </p:spPr>
        </p:cxnSp>
        <p:cxnSp>
          <p:nvCxnSpPr>
            <p:cNvPr id="674" name="Google Shape;674;p23"/>
            <p:cNvCxnSpPr/>
            <p:nvPr/>
          </p:nvCxnSpPr>
          <p:spPr>
            <a:xfrm rot="10800000">
              <a:off x="-405501" y="5859150"/>
              <a:ext cx="0" cy="626100"/>
            </a:xfrm>
            <a:prstGeom prst="straightConnector1">
              <a:avLst/>
            </a:prstGeom>
            <a:noFill/>
            <a:ln cap="flat" cmpd="sng" w="12700">
              <a:solidFill>
                <a:schemeClr val="dk2"/>
              </a:solidFill>
              <a:prstDash val="solid"/>
              <a:round/>
              <a:headEnd len="sm" w="sm" type="none"/>
              <a:tailEnd len="sm" w="sm" type="none"/>
            </a:ln>
          </p:spPr>
        </p:cxnSp>
      </p:grpSp>
      <p:sp>
        <p:nvSpPr>
          <p:cNvPr id="675" name="Google Shape;675;p23"/>
          <p:cNvSpPr txBox="1"/>
          <p:nvPr>
            <p:ph type="title"/>
          </p:nvPr>
        </p:nvSpPr>
        <p:spPr>
          <a:xfrm>
            <a:off x="379150" y="1479074"/>
            <a:ext cx="6929700" cy="2178600"/>
          </a:xfrm>
          <a:prstGeom prst="rect">
            <a:avLst/>
          </a:prstGeom>
          <a:noFill/>
          <a:ln>
            <a:noFill/>
          </a:ln>
        </p:spPr>
        <p:txBody>
          <a:bodyPr anchorCtr="0" anchor="ctr" bIns="34275" lIns="68550" spcFirstLastPara="1" rIns="68550" wrap="square" tIns="34275">
            <a:normAutofit/>
          </a:bodyPr>
          <a:lstStyle>
            <a:lvl1pPr lvl="0" rtl="0" algn="l">
              <a:lnSpc>
                <a:spcPct val="90000"/>
              </a:lnSpc>
              <a:spcBef>
                <a:spcPts val="0"/>
              </a:spcBef>
              <a:spcAft>
                <a:spcPts val="0"/>
              </a:spcAft>
              <a:buClr>
                <a:schemeClr val="lt1"/>
              </a:buClr>
              <a:buSzPts val="4500"/>
              <a:buFont typeface="Avenir Next For Intuit"/>
              <a:buNone/>
              <a:defRPr b="1" i="0" sz="4500" cap="none">
                <a:solidFill>
                  <a:schemeClr val="lt1"/>
                </a:solidFill>
                <a:latin typeface="Avenir Next For Intuit"/>
                <a:ea typeface="Avenir Next For Intuit"/>
                <a:cs typeface="Avenir Next For Intuit"/>
                <a:sym typeface="Avenir Next For Intui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Slide">
  <p:cSld name="2_TitleSlide">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4"/>
          <p:cNvSpPr txBox="1"/>
          <p:nvPr>
            <p:ph type="title"/>
          </p:nvPr>
        </p:nvSpPr>
        <p:spPr>
          <a:xfrm>
            <a:off x="221065" y="1169964"/>
            <a:ext cx="8681635" cy="51553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lumn Content">
  <p:cSld name="4_Two Column Content">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idx="1" type="body"/>
          </p:nvPr>
        </p:nvSpPr>
        <p:spPr>
          <a:xfrm>
            <a:off x="482958" y="1020112"/>
            <a:ext cx="4018210" cy="36549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5"/>
          <p:cNvSpPr txBox="1"/>
          <p:nvPr>
            <p:ph idx="2" type="body"/>
          </p:nvPr>
        </p:nvSpPr>
        <p:spPr>
          <a:xfrm>
            <a:off x="4642836" y="1020112"/>
            <a:ext cx="4018206" cy="36549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 name="Google Shape;26;p5"/>
          <p:cNvSpPr txBox="1"/>
          <p:nvPr>
            <p:ph type="title"/>
          </p:nvPr>
        </p:nvSpPr>
        <p:spPr>
          <a:xfrm>
            <a:off x="482958" y="450057"/>
            <a:ext cx="8178084" cy="47257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2E2925"/>
              </a:buClr>
              <a:buSzPts val="3200"/>
              <a:buFont typeface="Arial"/>
              <a:buNone/>
              <a:defRPr b="1" i="0" sz="3200">
                <a:solidFill>
                  <a:srgbClr val="2E292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lumn Content">
  <p:cSld name="5_Two Column Content">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6"/>
          <p:cNvSpPr txBox="1"/>
          <p:nvPr>
            <p:ph idx="1" type="body"/>
          </p:nvPr>
        </p:nvSpPr>
        <p:spPr>
          <a:xfrm>
            <a:off x="221066" y="1020112"/>
            <a:ext cx="4226391" cy="35366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 name="Google Shape;30;p6"/>
          <p:cNvSpPr txBox="1"/>
          <p:nvPr>
            <p:ph idx="2" type="body"/>
          </p:nvPr>
        </p:nvSpPr>
        <p:spPr>
          <a:xfrm>
            <a:off x="4696544" y="1020113"/>
            <a:ext cx="4206156" cy="35366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6"/>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6"/>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ntent">
  <p:cSld name="6_Content">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7"/>
          <p:cNvSpPr txBox="1"/>
          <p:nvPr>
            <p:ph idx="12" type="sldNum"/>
          </p:nvPr>
        </p:nvSpPr>
        <p:spPr>
          <a:xfrm>
            <a:off x="6845440" y="4880955"/>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7"/>
          <p:cNvSpPr txBox="1"/>
          <p:nvPr>
            <p:ph idx="1" type="body"/>
          </p:nvPr>
        </p:nvSpPr>
        <p:spPr>
          <a:xfrm>
            <a:off x="221065" y="1063412"/>
            <a:ext cx="8681635" cy="35018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b="0">
                <a:solidFill>
                  <a:schemeClr val="dk1"/>
                </a:solidFill>
              </a:defRPr>
            </a:lvl1pPr>
            <a:lvl2pPr indent="-333375" lvl="1" marL="914400" algn="l">
              <a:lnSpc>
                <a:spcPct val="90000"/>
              </a:lnSpc>
              <a:spcBef>
                <a:spcPts val="375"/>
              </a:spcBef>
              <a:spcAft>
                <a:spcPts val="0"/>
              </a:spcAft>
              <a:buClr>
                <a:schemeClr val="dk1"/>
              </a:buClr>
              <a:buSzPts val="1650"/>
              <a:buFont typeface="Courier New"/>
              <a:buChar char="o"/>
              <a:defRPr b="0">
                <a:solidFill>
                  <a:schemeClr val="dk1"/>
                </a:solidFill>
              </a:defRPr>
            </a:lvl2pPr>
            <a:lvl3pPr indent="-323850" lvl="2" marL="1371600" algn="l">
              <a:lnSpc>
                <a:spcPct val="90000"/>
              </a:lnSpc>
              <a:spcBef>
                <a:spcPts val="375"/>
              </a:spcBef>
              <a:spcAft>
                <a:spcPts val="0"/>
              </a:spcAft>
              <a:buClr>
                <a:schemeClr val="dk1"/>
              </a:buClr>
              <a:buSzPts val="1500"/>
              <a:buFont typeface="Noto Sans Symbols"/>
              <a:buChar char="▪"/>
              <a:defRPr b="0">
                <a:solidFill>
                  <a:schemeClr val="dk1"/>
                </a:solidFill>
              </a:defRPr>
            </a:lvl3pPr>
            <a:lvl4pPr indent="-314325" lvl="3" marL="1828800" algn="l">
              <a:lnSpc>
                <a:spcPct val="90000"/>
              </a:lnSpc>
              <a:spcBef>
                <a:spcPts val="375"/>
              </a:spcBef>
              <a:spcAft>
                <a:spcPts val="0"/>
              </a:spcAft>
              <a:buClr>
                <a:schemeClr val="dk1"/>
              </a:buClr>
              <a:buSzPts val="1350"/>
              <a:buFont typeface="Noto Sans Symbols"/>
              <a:buChar char="⮚"/>
              <a:defRPr b="0">
                <a:solidFill>
                  <a:schemeClr val="dk1"/>
                </a:solidFill>
              </a:defRPr>
            </a:lvl4pPr>
            <a:lvl5pPr indent="-314325" lvl="4" marL="2286000" algn="l">
              <a:lnSpc>
                <a:spcPct val="90000"/>
              </a:lnSpc>
              <a:spcBef>
                <a:spcPts val="375"/>
              </a:spcBef>
              <a:spcAft>
                <a:spcPts val="0"/>
              </a:spcAft>
              <a:buClr>
                <a:schemeClr val="dk1"/>
              </a:buClr>
              <a:buSzPts val="1350"/>
              <a:buFont typeface="Noto Sans Symbols"/>
              <a:buChar char="❖"/>
              <a:defRPr b="0">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 name="Google Shape;36;p7"/>
          <p:cNvSpPr txBox="1"/>
          <p:nvPr>
            <p:ph type="title"/>
          </p:nvPr>
        </p:nvSpPr>
        <p:spPr>
          <a:xfrm>
            <a:off x="221065" y="524696"/>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0099A7"/>
              </a:buClr>
              <a:buSzPts val="3200"/>
              <a:buFont typeface="Arial"/>
              <a:buNone/>
              <a:defRPr b="1" i="0" sz="3200">
                <a:solidFill>
                  <a:srgbClr val="0099A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lumn Content">
  <p:cSld name="7_Two Column Content">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8"/>
          <p:cNvSpPr/>
          <p:nvPr>
            <p:ph idx="2" type="pic"/>
          </p:nvPr>
        </p:nvSpPr>
        <p:spPr>
          <a:xfrm>
            <a:off x="1931157" y="1119435"/>
            <a:ext cx="3368531" cy="349675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400"/>
              <a:buFont typeface="Arial"/>
              <a:buNone/>
              <a:defRPr b="1" i="0" sz="24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9" name="Google Shape;39;p8"/>
          <p:cNvSpPr txBox="1"/>
          <p:nvPr>
            <p:ph idx="1" type="body"/>
          </p:nvPr>
        </p:nvSpPr>
        <p:spPr>
          <a:xfrm>
            <a:off x="5534168" y="1119947"/>
            <a:ext cx="3368531" cy="34961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2E2925"/>
              </a:buClr>
              <a:buSzPts val="1800"/>
              <a:buChar char="•"/>
              <a:defRPr b="0">
                <a:solidFill>
                  <a:srgbClr val="2E2925"/>
                </a:solidFill>
              </a:defRPr>
            </a:lvl1pPr>
            <a:lvl2pPr indent="-333375" lvl="1" marL="914400" algn="l">
              <a:lnSpc>
                <a:spcPct val="90000"/>
              </a:lnSpc>
              <a:spcBef>
                <a:spcPts val="375"/>
              </a:spcBef>
              <a:spcAft>
                <a:spcPts val="0"/>
              </a:spcAft>
              <a:buClr>
                <a:srgbClr val="2E2925"/>
              </a:buClr>
              <a:buSzPts val="1650"/>
              <a:buFont typeface="Courier New"/>
              <a:buChar char="o"/>
              <a:defRPr b="0">
                <a:solidFill>
                  <a:srgbClr val="2E2925"/>
                </a:solidFill>
              </a:defRPr>
            </a:lvl2pPr>
            <a:lvl3pPr indent="-323850" lvl="2" marL="1371600" algn="l">
              <a:lnSpc>
                <a:spcPct val="90000"/>
              </a:lnSpc>
              <a:spcBef>
                <a:spcPts val="375"/>
              </a:spcBef>
              <a:spcAft>
                <a:spcPts val="0"/>
              </a:spcAft>
              <a:buClr>
                <a:srgbClr val="2E2925"/>
              </a:buClr>
              <a:buSzPts val="1500"/>
              <a:buFont typeface="Noto Sans Symbols"/>
              <a:buChar char="▪"/>
              <a:defRPr b="0">
                <a:solidFill>
                  <a:srgbClr val="2E2925"/>
                </a:solidFill>
              </a:defRPr>
            </a:lvl3pPr>
            <a:lvl4pPr indent="-314325" lvl="3" marL="1828800" algn="l">
              <a:lnSpc>
                <a:spcPct val="90000"/>
              </a:lnSpc>
              <a:spcBef>
                <a:spcPts val="375"/>
              </a:spcBef>
              <a:spcAft>
                <a:spcPts val="0"/>
              </a:spcAft>
              <a:buClr>
                <a:srgbClr val="2E2925"/>
              </a:buClr>
              <a:buSzPts val="1350"/>
              <a:buFont typeface="Noto Sans Symbols"/>
              <a:buChar char="⮚"/>
              <a:defRPr b="0">
                <a:solidFill>
                  <a:srgbClr val="2E2925"/>
                </a:solidFill>
              </a:defRPr>
            </a:lvl4pPr>
            <a:lvl5pPr indent="-314325" lvl="4" marL="2286000" algn="l">
              <a:lnSpc>
                <a:spcPct val="90000"/>
              </a:lnSpc>
              <a:spcBef>
                <a:spcPts val="375"/>
              </a:spcBef>
              <a:spcAft>
                <a:spcPts val="0"/>
              </a:spcAft>
              <a:buClr>
                <a:srgbClr val="2E2925"/>
              </a:buClr>
              <a:buSzPts val="1350"/>
              <a:buFont typeface="Noto Sans Symbols"/>
              <a:buChar char="❖"/>
              <a:defRPr b="0">
                <a:solidFill>
                  <a:srgbClr val="2E2925"/>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8"/>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dk1"/>
                </a:solidFill>
                <a:latin typeface="Open Sans"/>
                <a:ea typeface="Open Sans"/>
                <a:cs typeface="Open Sans"/>
                <a:sym typeface="Open Sans"/>
              </a:defRPr>
            </a:lvl1pPr>
            <a:lvl2pPr indent="0" lvl="1" marL="0" algn="r">
              <a:spcBef>
                <a:spcPts val="0"/>
              </a:spcBef>
              <a:buNone/>
              <a:defRPr b="0" i="0" sz="900" u="none" cap="none" strike="noStrike">
                <a:solidFill>
                  <a:schemeClr val="dk1"/>
                </a:solidFill>
                <a:latin typeface="Open Sans"/>
                <a:ea typeface="Open Sans"/>
                <a:cs typeface="Open Sans"/>
                <a:sym typeface="Open Sans"/>
              </a:defRPr>
            </a:lvl2pPr>
            <a:lvl3pPr indent="0" lvl="2" marL="0" algn="r">
              <a:spcBef>
                <a:spcPts val="0"/>
              </a:spcBef>
              <a:buNone/>
              <a:defRPr b="0" i="0" sz="900" u="none" cap="none" strike="noStrike">
                <a:solidFill>
                  <a:schemeClr val="dk1"/>
                </a:solidFill>
                <a:latin typeface="Open Sans"/>
                <a:ea typeface="Open Sans"/>
                <a:cs typeface="Open Sans"/>
                <a:sym typeface="Open Sans"/>
              </a:defRPr>
            </a:lvl3pPr>
            <a:lvl4pPr indent="0" lvl="3" marL="0" algn="r">
              <a:spcBef>
                <a:spcPts val="0"/>
              </a:spcBef>
              <a:buNone/>
              <a:defRPr b="0" i="0" sz="900" u="none" cap="none" strike="noStrike">
                <a:solidFill>
                  <a:schemeClr val="dk1"/>
                </a:solidFill>
                <a:latin typeface="Open Sans"/>
                <a:ea typeface="Open Sans"/>
                <a:cs typeface="Open Sans"/>
                <a:sym typeface="Open Sans"/>
              </a:defRPr>
            </a:lvl4pPr>
            <a:lvl5pPr indent="0" lvl="4" marL="0" algn="r">
              <a:spcBef>
                <a:spcPts val="0"/>
              </a:spcBef>
              <a:buNone/>
              <a:defRPr b="0" i="0" sz="900" u="none" cap="none" strike="noStrike">
                <a:solidFill>
                  <a:schemeClr val="dk1"/>
                </a:solidFill>
                <a:latin typeface="Open Sans"/>
                <a:ea typeface="Open Sans"/>
                <a:cs typeface="Open Sans"/>
                <a:sym typeface="Open Sans"/>
              </a:defRPr>
            </a:lvl5pPr>
            <a:lvl6pPr indent="0" lvl="5" marL="0" algn="r">
              <a:spcBef>
                <a:spcPts val="0"/>
              </a:spcBef>
              <a:buNone/>
              <a:defRPr b="0" i="0" sz="900" u="none" cap="none" strike="noStrike">
                <a:solidFill>
                  <a:schemeClr val="dk1"/>
                </a:solidFill>
                <a:latin typeface="Open Sans"/>
                <a:ea typeface="Open Sans"/>
                <a:cs typeface="Open Sans"/>
                <a:sym typeface="Open Sans"/>
              </a:defRPr>
            </a:lvl6pPr>
            <a:lvl7pPr indent="0" lvl="6" marL="0" algn="r">
              <a:spcBef>
                <a:spcPts val="0"/>
              </a:spcBef>
              <a:buNone/>
              <a:defRPr b="0" i="0" sz="900" u="none" cap="none" strike="noStrike">
                <a:solidFill>
                  <a:schemeClr val="dk1"/>
                </a:solidFill>
                <a:latin typeface="Open Sans"/>
                <a:ea typeface="Open Sans"/>
                <a:cs typeface="Open Sans"/>
                <a:sym typeface="Open Sans"/>
              </a:defRPr>
            </a:lvl7pPr>
            <a:lvl8pPr indent="0" lvl="7" marL="0" algn="r">
              <a:spcBef>
                <a:spcPts val="0"/>
              </a:spcBef>
              <a:buNone/>
              <a:defRPr b="0" i="0" sz="900" u="none" cap="none" strike="noStrike">
                <a:solidFill>
                  <a:schemeClr val="dk1"/>
                </a:solidFill>
                <a:latin typeface="Open Sans"/>
                <a:ea typeface="Open Sans"/>
                <a:cs typeface="Open Sans"/>
                <a:sym typeface="Open Sans"/>
              </a:defRPr>
            </a:lvl8pPr>
            <a:lvl9pPr indent="0" lvl="8" marL="0" algn="r">
              <a:spcBef>
                <a:spcPts val="0"/>
              </a:spcBef>
              <a:buNone/>
              <a:defRPr b="0" i="0" sz="9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8"/>
          <p:cNvSpPr txBox="1"/>
          <p:nvPr>
            <p:ph type="title"/>
          </p:nvPr>
        </p:nvSpPr>
        <p:spPr>
          <a:xfrm>
            <a:off x="1931158" y="390889"/>
            <a:ext cx="6971542" cy="47465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0099A7"/>
              </a:buClr>
              <a:buSzPts val="3200"/>
              <a:buFont typeface="Arial"/>
              <a:buNone/>
              <a:defRPr b="1" i="0" sz="3200">
                <a:solidFill>
                  <a:srgbClr val="0099A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hart and Table">
  <p:cSld name="8_Chart and Table">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9"/>
          <p:cNvSpPr/>
          <p:nvPr>
            <p:ph idx="2" type="chart"/>
          </p:nvPr>
        </p:nvSpPr>
        <p:spPr>
          <a:xfrm>
            <a:off x="221065" y="1090949"/>
            <a:ext cx="4218772" cy="305366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1800"/>
              <a:buFont typeface="Arial"/>
              <a:buChar char="•"/>
              <a:defRPr b="1" i="0" sz="18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4" name="Google Shape;44;p9"/>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9"/>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wo Column Content">
  <p:cSld name="9_Two Column Content">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10"/>
          <p:cNvSpPr txBox="1"/>
          <p:nvPr>
            <p:ph idx="1" type="body"/>
          </p:nvPr>
        </p:nvSpPr>
        <p:spPr>
          <a:xfrm>
            <a:off x="4688006" y="1235121"/>
            <a:ext cx="4214694" cy="3458321"/>
          </a:xfrm>
          <a:prstGeom prst="rect">
            <a:avLst/>
          </a:prstGeom>
          <a:solidFill>
            <a:schemeClr val="lt1">
              <a:alpha val="0"/>
            </a:schemeClr>
          </a:solidFill>
          <a:ln cap="flat" cmpd="sng" w="12700">
            <a:solidFill>
              <a:schemeClr val="lt1"/>
            </a:solidFill>
            <a:prstDash val="solid"/>
            <a:round/>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b="0">
                <a:solidFill>
                  <a:schemeClr val="lt1"/>
                </a:solidFill>
              </a:defRPr>
            </a:lvl1pPr>
            <a:lvl2pPr indent="-333375" lvl="1" marL="914400" algn="l">
              <a:lnSpc>
                <a:spcPct val="90000"/>
              </a:lnSpc>
              <a:spcBef>
                <a:spcPts val="375"/>
              </a:spcBef>
              <a:spcAft>
                <a:spcPts val="0"/>
              </a:spcAft>
              <a:buClr>
                <a:schemeClr val="lt1"/>
              </a:buClr>
              <a:buSzPts val="1650"/>
              <a:buFont typeface="Courier New"/>
              <a:buChar char="o"/>
              <a:defRPr b="0">
                <a:solidFill>
                  <a:schemeClr val="lt1"/>
                </a:solidFill>
              </a:defRPr>
            </a:lvl2pPr>
            <a:lvl3pPr indent="-323850" lvl="2" marL="1371600" algn="l">
              <a:lnSpc>
                <a:spcPct val="90000"/>
              </a:lnSpc>
              <a:spcBef>
                <a:spcPts val="375"/>
              </a:spcBef>
              <a:spcAft>
                <a:spcPts val="0"/>
              </a:spcAft>
              <a:buClr>
                <a:schemeClr val="lt1"/>
              </a:buClr>
              <a:buSzPts val="1500"/>
              <a:buFont typeface="Noto Sans Symbols"/>
              <a:buChar char="▪"/>
              <a:defRPr b="0">
                <a:solidFill>
                  <a:schemeClr val="lt1"/>
                </a:solidFill>
              </a:defRPr>
            </a:lvl3pPr>
            <a:lvl4pPr indent="-314325" lvl="3" marL="1828800" algn="l">
              <a:lnSpc>
                <a:spcPct val="90000"/>
              </a:lnSpc>
              <a:spcBef>
                <a:spcPts val="375"/>
              </a:spcBef>
              <a:spcAft>
                <a:spcPts val="0"/>
              </a:spcAft>
              <a:buClr>
                <a:schemeClr val="lt1"/>
              </a:buClr>
              <a:buSzPts val="1350"/>
              <a:buFont typeface="Noto Sans Symbols"/>
              <a:buChar char="⮚"/>
              <a:defRPr b="0">
                <a:solidFill>
                  <a:schemeClr val="lt1"/>
                </a:solidFill>
              </a:defRPr>
            </a:lvl4pPr>
            <a:lvl5pPr indent="-314325" lvl="4" marL="2286000" algn="l">
              <a:lnSpc>
                <a:spcPct val="90000"/>
              </a:lnSpc>
              <a:spcBef>
                <a:spcPts val="375"/>
              </a:spcBef>
              <a:spcAft>
                <a:spcPts val="0"/>
              </a:spcAft>
              <a:buClr>
                <a:schemeClr val="lt1"/>
              </a:buClr>
              <a:buSzPts val="1350"/>
              <a:buFont typeface="Noto Sans Symbols"/>
              <a:buChar char="❖"/>
              <a:defRPr b="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10"/>
          <p:cNvSpPr/>
          <p:nvPr>
            <p:ph idx="2" type="pic"/>
          </p:nvPr>
        </p:nvSpPr>
        <p:spPr>
          <a:xfrm>
            <a:off x="221065" y="1235122"/>
            <a:ext cx="4234928" cy="3458322"/>
          </a:xfrm>
          <a:prstGeom prst="rect">
            <a:avLst/>
          </a:prstGeom>
          <a:solidFill>
            <a:schemeClr val="lt1">
              <a:alpha val="0"/>
            </a:schemeClr>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1pPr>
            <a:lvl2pPr lvl="1"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9" name="Google Shape;49;p10"/>
          <p:cNvSpPr txBox="1"/>
          <p:nvPr>
            <p:ph idx="12" type="sldNum"/>
          </p:nvPr>
        </p:nvSpPr>
        <p:spPr>
          <a:xfrm>
            <a:off x="6845440" y="4856213"/>
            <a:ext cx="2057400" cy="19950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chemeClr val="lt1"/>
                </a:solidFill>
                <a:latin typeface="Open Sans"/>
                <a:ea typeface="Open Sans"/>
                <a:cs typeface="Open Sans"/>
                <a:sym typeface="Open Sans"/>
              </a:defRPr>
            </a:lvl1pPr>
            <a:lvl2pPr indent="0" lvl="1" marL="0" algn="r">
              <a:spcBef>
                <a:spcPts val="0"/>
              </a:spcBef>
              <a:buNone/>
              <a:defRPr b="0" i="0" sz="900" u="none" cap="none" strike="noStrike">
                <a:solidFill>
                  <a:schemeClr val="lt1"/>
                </a:solidFill>
                <a:latin typeface="Open Sans"/>
                <a:ea typeface="Open Sans"/>
                <a:cs typeface="Open Sans"/>
                <a:sym typeface="Open Sans"/>
              </a:defRPr>
            </a:lvl2pPr>
            <a:lvl3pPr indent="0" lvl="2" marL="0" algn="r">
              <a:spcBef>
                <a:spcPts val="0"/>
              </a:spcBef>
              <a:buNone/>
              <a:defRPr b="0" i="0" sz="900" u="none" cap="none" strike="noStrike">
                <a:solidFill>
                  <a:schemeClr val="lt1"/>
                </a:solidFill>
                <a:latin typeface="Open Sans"/>
                <a:ea typeface="Open Sans"/>
                <a:cs typeface="Open Sans"/>
                <a:sym typeface="Open Sans"/>
              </a:defRPr>
            </a:lvl3pPr>
            <a:lvl4pPr indent="0" lvl="3" marL="0" algn="r">
              <a:spcBef>
                <a:spcPts val="0"/>
              </a:spcBef>
              <a:buNone/>
              <a:defRPr b="0" i="0" sz="900" u="none" cap="none" strike="noStrike">
                <a:solidFill>
                  <a:schemeClr val="lt1"/>
                </a:solidFill>
                <a:latin typeface="Open Sans"/>
                <a:ea typeface="Open Sans"/>
                <a:cs typeface="Open Sans"/>
                <a:sym typeface="Open Sans"/>
              </a:defRPr>
            </a:lvl4pPr>
            <a:lvl5pPr indent="0" lvl="4" marL="0" algn="r">
              <a:spcBef>
                <a:spcPts val="0"/>
              </a:spcBef>
              <a:buNone/>
              <a:defRPr b="0" i="0" sz="900" u="none" cap="none" strike="noStrike">
                <a:solidFill>
                  <a:schemeClr val="lt1"/>
                </a:solidFill>
                <a:latin typeface="Open Sans"/>
                <a:ea typeface="Open Sans"/>
                <a:cs typeface="Open Sans"/>
                <a:sym typeface="Open Sans"/>
              </a:defRPr>
            </a:lvl5pPr>
            <a:lvl6pPr indent="0" lvl="5" marL="0" algn="r">
              <a:spcBef>
                <a:spcPts val="0"/>
              </a:spcBef>
              <a:buNone/>
              <a:defRPr b="0" i="0" sz="900" u="none" cap="none" strike="noStrike">
                <a:solidFill>
                  <a:schemeClr val="lt1"/>
                </a:solidFill>
                <a:latin typeface="Open Sans"/>
                <a:ea typeface="Open Sans"/>
                <a:cs typeface="Open Sans"/>
                <a:sym typeface="Open Sans"/>
              </a:defRPr>
            </a:lvl6pPr>
            <a:lvl7pPr indent="0" lvl="6" marL="0" algn="r">
              <a:spcBef>
                <a:spcPts val="0"/>
              </a:spcBef>
              <a:buNone/>
              <a:defRPr b="0" i="0" sz="900" u="none" cap="none" strike="noStrike">
                <a:solidFill>
                  <a:schemeClr val="lt1"/>
                </a:solidFill>
                <a:latin typeface="Open Sans"/>
                <a:ea typeface="Open Sans"/>
                <a:cs typeface="Open Sans"/>
                <a:sym typeface="Open Sans"/>
              </a:defRPr>
            </a:lvl7pPr>
            <a:lvl8pPr indent="0" lvl="7" marL="0" algn="r">
              <a:spcBef>
                <a:spcPts val="0"/>
              </a:spcBef>
              <a:buNone/>
              <a:defRPr b="0" i="0" sz="900" u="none" cap="none" strike="noStrike">
                <a:solidFill>
                  <a:schemeClr val="lt1"/>
                </a:solidFill>
                <a:latin typeface="Open Sans"/>
                <a:ea typeface="Open Sans"/>
                <a:cs typeface="Open Sans"/>
                <a:sym typeface="Open Sans"/>
              </a:defRPr>
            </a:lvl8pPr>
            <a:lvl9pPr indent="0" lvl="8" marL="0" algn="r">
              <a:spcBef>
                <a:spcPts val="0"/>
              </a:spcBef>
              <a:buNone/>
              <a:defRPr b="0" i="0" sz="9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10"/>
          <p:cNvSpPr txBox="1"/>
          <p:nvPr>
            <p:ph type="title"/>
          </p:nvPr>
        </p:nvSpPr>
        <p:spPr>
          <a:xfrm>
            <a:off x="221065" y="369948"/>
            <a:ext cx="8681635" cy="50853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rgbClr val="EE7421"/>
              </a:buClr>
              <a:buSzPts val="3200"/>
              <a:buFont typeface="Arial"/>
              <a:buNone/>
              <a:defRPr b="1" i="0" sz="3200">
                <a:solidFill>
                  <a:srgbClr val="EE742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1.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21064" y="274321"/>
            <a:ext cx="8681776" cy="99417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3300"/>
              <a:buFont typeface="Open Sans"/>
              <a:buNone/>
              <a:defRPr b="0" i="0" sz="3300" u="none" cap="none" strike="noStrik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21064" y="1369219"/>
            <a:ext cx="8681776" cy="3263504"/>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90000"/>
              </a:lnSpc>
              <a:spcBef>
                <a:spcPts val="750"/>
              </a:spcBef>
              <a:spcAft>
                <a:spcPts val="0"/>
              </a:spcAft>
              <a:buClr>
                <a:schemeClr val="lt1"/>
              </a:buClr>
              <a:buSzPts val="1800"/>
              <a:buFont typeface="Arial"/>
              <a:buChar char="•"/>
              <a:defRPr b="1" i="0" sz="1800" u="none" cap="none" strike="noStrike">
                <a:solidFill>
                  <a:schemeClr val="lt1"/>
                </a:solidFill>
                <a:latin typeface="Open Sans"/>
                <a:ea typeface="Open Sans"/>
                <a:cs typeface="Open Sans"/>
                <a:sym typeface="Open Sans"/>
              </a:defRPr>
            </a:lvl1pPr>
            <a:lvl2pPr indent="-333375" lvl="1" marL="914400" marR="0" rtl="0" algn="l">
              <a:lnSpc>
                <a:spcPct val="90000"/>
              </a:lnSpc>
              <a:spcBef>
                <a:spcPts val="375"/>
              </a:spcBef>
              <a:spcAft>
                <a:spcPts val="0"/>
              </a:spcAft>
              <a:buClr>
                <a:schemeClr val="lt1"/>
              </a:buClr>
              <a:buSzPts val="1650"/>
              <a:buFont typeface="Arial"/>
              <a:buChar char="•"/>
              <a:defRPr b="0" i="0" sz="1650" u="none" cap="none" strike="noStrike">
                <a:solidFill>
                  <a:schemeClr val="lt1"/>
                </a:solidFill>
                <a:latin typeface="Open Sans"/>
                <a:ea typeface="Open Sans"/>
                <a:cs typeface="Open Sans"/>
                <a:sym typeface="Open Sans"/>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Open Sans"/>
                <a:ea typeface="Open Sans"/>
                <a:cs typeface="Open Sans"/>
                <a:sym typeface="Open Sans"/>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Open Sans"/>
                <a:ea typeface="Open Sans"/>
                <a:cs typeface="Open Sans"/>
                <a:sym typeface="Open Sans"/>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845440" y="4804755"/>
            <a:ext cx="2057400" cy="19950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2E2925"/>
                </a:solidFill>
                <a:latin typeface="Open Sans"/>
                <a:ea typeface="Open Sans"/>
                <a:cs typeface="Open Sans"/>
                <a:sym typeface="Open Sans"/>
              </a:defRPr>
            </a:lvl1pPr>
            <a:lvl2pPr indent="0" lvl="1" marL="0" marR="0" rtl="0" algn="r">
              <a:spcBef>
                <a:spcPts val="0"/>
              </a:spcBef>
              <a:buNone/>
              <a:defRPr b="0" i="0" sz="900" u="none" cap="none" strike="noStrike">
                <a:solidFill>
                  <a:srgbClr val="2E2925"/>
                </a:solidFill>
                <a:latin typeface="Open Sans"/>
                <a:ea typeface="Open Sans"/>
                <a:cs typeface="Open Sans"/>
                <a:sym typeface="Open Sans"/>
              </a:defRPr>
            </a:lvl2pPr>
            <a:lvl3pPr indent="0" lvl="2" marL="0" marR="0" rtl="0" algn="r">
              <a:spcBef>
                <a:spcPts val="0"/>
              </a:spcBef>
              <a:buNone/>
              <a:defRPr b="0" i="0" sz="900" u="none" cap="none" strike="noStrike">
                <a:solidFill>
                  <a:srgbClr val="2E2925"/>
                </a:solidFill>
                <a:latin typeface="Open Sans"/>
                <a:ea typeface="Open Sans"/>
                <a:cs typeface="Open Sans"/>
                <a:sym typeface="Open Sans"/>
              </a:defRPr>
            </a:lvl3pPr>
            <a:lvl4pPr indent="0" lvl="3" marL="0" marR="0" rtl="0" algn="r">
              <a:spcBef>
                <a:spcPts val="0"/>
              </a:spcBef>
              <a:buNone/>
              <a:defRPr b="0" i="0" sz="900" u="none" cap="none" strike="noStrike">
                <a:solidFill>
                  <a:srgbClr val="2E2925"/>
                </a:solidFill>
                <a:latin typeface="Open Sans"/>
                <a:ea typeface="Open Sans"/>
                <a:cs typeface="Open Sans"/>
                <a:sym typeface="Open Sans"/>
              </a:defRPr>
            </a:lvl4pPr>
            <a:lvl5pPr indent="0" lvl="4" marL="0" marR="0" rtl="0" algn="r">
              <a:spcBef>
                <a:spcPts val="0"/>
              </a:spcBef>
              <a:buNone/>
              <a:defRPr b="0" i="0" sz="900" u="none" cap="none" strike="noStrike">
                <a:solidFill>
                  <a:srgbClr val="2E2925"/>
                </a:solidFill>
                <a:latin typeface="Open Sans"/>
                <a:ea typeface="Open Sans"/>
                <a:cs typeface="Open Sans"/>
                <a:sym typeface="Open Sans"/>
              </a:defRPr>
            </a:lvl5pPr>
            <a:lvl6pPr indent="0" lvl="5" marL="0" marR="0" rtl="0" algn="r">
              <a:spcBef>
                <a:spcPts val="0"/>
              </a:spcBef>
              <a:buNone/>
              <a:defRPr b="0" i="0" sz="900" u="none" cap="none" strike="noStrike">
                <a:solidFill>
                  <a:srgbClr val="2E2925"/>
                </a:solidFill>
                <a:latin typeface="Open Sans"/>
                <a:ea typeface="Open Sans"/>
                <a:cs typeface="Open Sans"/>
                <a:sym typeface="Open Sans"/>
              </a:defRPr>
            </a:lvl6pPr>
            <a:lvl7pPr indent="0" lvl="6" marL="0" marR="0" rtl="0" algn="r">
              <a:spcBef>
                <a:spcPts val="0"/>
              </a:spcBef>
              <a:buNone/>
              <a:defRPr b="0" i="0" sz="900" u="none" cap="none" strike="noStrike">
                <a:solidFill>
                  <a:srgbClr val="2E2925"/>
                </a:solidFill>
                <a:latin typeface="Open Sans"/>
                <a:ea typeface="Open Sans"/>
                <a:cs typeface="Open Sans"/>
                <a:sym typeface="Open Sans"/>
              </a:defRPr>
            </a:lvl7pPr>
            <a:lvl8pPr indent="0" lvl="7" marL="0" marR="0" rtl="0" algn="r">
              <a:spcBef>
                <a:spcPts val="0"/>
              </a:spcBef>
              <a:buNone/>
              <a:defRPr b="0" i="0" sz="900" u="none" cap="none" strike="noStrike">
                <a:solidFill>
                  <a:srgbClr val="2E2925"/>
                </a:solidFill>
                <a:latin typeface="Open Sans"/>
                <a:ea typeface="Open Sans"/>
                <a:cs typeface="Open Sans"/>
                <a:sym typeface="Open Sans"/>
              </a:defRPr>
            </a:lvl8pPr>
            <a:lvl9pPr indent="0" lvl="8" marL="0" marR="0" rtl="0" algn="r">
              <a:spcBef>
                <a:spcPts val="0"/>
              </a:spcBef>
              <a:buNone/>
              <a:defRPr b="0" i="0" sz="900" u="none" cap="none" strike="noStrike">
                <a:solidFill>
                  <a:srgbClr val="2E292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hyperlink" Target="http://www.youtube.com/watch?v=YB7LPH28kWg" TargetMode="Externa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4.png"/><Relationship Id="rId5"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hyperlink" Target="http://www.youtube.com/watch?v=ntvueIsgQwc" TargetMode="Externa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jp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4.png"/><Relationship Id="rId5"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hyperlink" Target="http://www.youtube.com/watch?v=d5_h1VuwD6g" TargetMode="External"/><Relationship Id="rId5"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hyperlink" Target="https://design-for-delight-by-intuit.thinkific.com/" TargetMode="External"/><Relationship Id="rId6" Type="http://schemas.openxmlformats.org/officeDocument/2006/relationships/hyperlink" Target="https://www.intuit.com/partners/education-program/career-readiness/#d4dform" TargetMode="External"/><Relationship Id="rId7" Type="http://schemas.openxmlformats.org/officeDocument/2006/relationships/image" Target="../media/image54.png"/><Relationship Id="rId8" Type="http://schemas.openxmlformats.org/officeDocument/2006/relationships/hyperlink" Target="https://certiport.pearsonvue.com/Certifications/Intuit/design-for-delight-innovator/Lear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26.jp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24"/>
          <p:cNvSpPr txBox="1"/>
          <p:nvPr>
            <p:ph type="ctrTitle"/>
          </p:nvPr>
        </p:nvSpPr>
        <p:spPr>
          <a:xfrm>
            <a:off x="2907792" y="3126123"/>
            <a:ext cx="5760720" cy="594069"/>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dk1"/>
              </a:buClr>
              <a:buSzPts val="3600"/>
              <a:buFont typeface="Arial"/>
              <a:buNone/>
            </a:pPr>
            <a:r>
              <a:rPr lang="en-US"/>
              <a:t>Design for Delight</a:t>
            </a:r>
            <a:endParaRPr/>
          </a:p>
        </p:txBody>
      </p:sp>
      <p:sp>
        <p:nvSpPr>
          <p:cNvPr id="681" name="Google Shape;681;p24"/>
          <p:cNvSpPr txBox="1"/>
          <p:nvPr>
            <p:ph idx="1" type="subTitle"/>
          </p:nvPr>
        </p:nvSpPr>
        <p:spPr>
          <a:xfrm>
            <a:off x="2907792" y="3754737"/>
            <a:ext cx="5760720" cy="460647"/>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0099A7"/>
              </a:buClr>
              <a:buSzPts val="2000"/>
              <a:buNone/>
            </a:pPr>
            <a:r>
              <a:rPr lang="en-US"/>
              <a:t>A design thinking introduction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33"/>
          <p:cNvSpPr txBox="1"/>
          <p:nvPr>
            <p:ph type="title"/>
          </p:nvPr>
        </p:nvSpPr>
        <p:spPr>
          <a:xfrm>
            <a:off x="628650" y="273844"/>
            <a:ext cx="7886700" cy="994200"/>
          </a:xfrm>
          <a:prstGeom prst="rect">
            <a:avLst/>
          </a:prstGeom>
          <a:noFill/>
          <a:ln>
            <a:noFill/>
          </a:ln>
        </p:spPr>
        <p:txBody>
          <a:bodyPr anchorCtr="0" anchor="t" bIns="34275" lIns="68550" spcFirstLastPara="1" rIns="68550" wrap="square" tIns="34275">
            <a:normAutofit/>
          </a:bodyPr>
          <a:lstStyle/>
          <a:p>
            <a:pPr indent="0" lvl="0" marL="0" rtl="0" algn="l">
              <a:lnSpc>
                <a:spcPct val="95000"/>
              </a:lnSpc>
              <a:spcBef>
                <a:spcPts val="0"/>
              </a:spcBef>
              <a:spcAft>
                <a:spcPts val="0"/>
              </a:spcAft>
              <a:buSzPts val="2300"/>
              <a:buNone/>
            </a:pPr>
            <a:r>
              <a:rPr b="1" lang="en-US" sz="2700">
                <a:latin typeface="Avenir"/>
                <a:ea typeface="Avenir"/>
                <a:cs typeface="Avenir"/>
                <a:sym typeface="Avenir"/>
              </a:rPr>
              <a:t>How is Design for Delight (D4D) different?</a:t>
            </a:r>
            <a:endParaRPr/>
          </a:p>
        </p:txBody>
      </p:sp>
      <p:sp>
        <p:nvSpPr>
          <p:cNvPr id="771" name="Google Shape;771;p33"/>
          <p:cNvSpPr txBox="1"/>
          <p:nvPr/>
        </p:nvSpPr>
        <p:spPr>
          <a:xfrm>
            <a:off x="246605" y="2769688"/>
            <a:ext cx="2187000" cy="691800"/>
          </a:xfrm>
          <a:prstGeom prst="rect">
            <a:avLst/>
          </a:prstGeom>
          <a:noFill/>
          <a:ln>
            <a:noFill/>
          </a:ln>
        </p:spPr>
        <p:txBody>
          <a:bodyPr anchorCtr="0" anchor="t" bIns="45700" lIns="91450" spcFirstLastPara="1" rIns="91450" wrap="square" tIns="45700">
            <a:noAutofit/>
          </a:bodyPr>
          <a:lstStyle/>
          <a:p>
            <a:pPr indent="0" lvl="0" marL="0" marR="0" rtl="0" algn="r">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Test ideas before investing in them</a:t>
            </a:r>
            <a:endParaRPr b="1" i="0" sz="1800" u="none" cap="none" strike="noStrike">
              <a:solidFill>
                <a:schemeClr val="dk1"/>
              </a:solidFill>
              <a:latin typeface="Avenir Next For Intuit"/>
              <a:ea typeface="Avenir Next For Intuit"/>
              <a:cs typeface="Avenir Next For Intuit"/>
              <a:sym typeface="Avenir Next For Intuit"/>
            </a:endParaRPr>
          </a:p>
        </p:txBody>
      </p:sp>
      <p:sp>
        <p:nvSpPr>
          <p:cNvPr id="772" name="Google Shape;772;p33"/>
          <p:cNvSpPr txBox="1"/>
          <p:nvPr/>
        </p:nvSpPr>
        <p:spPr>
          <a:xfrm>
            <a:off x="584616" y="1796426"/>
            <a:ext cx="2493300" cy="490800"/>
          </a:xfrm>
          <a:prstGeom prst="rect">
            <a:avLst/>
          </a:prstGeom>
          <a:noFill/>
          <a:ln>
            <a:noFill/>
          </a:ln>
        </p:spPr>
        <p:txBody>
          <a:bodyPr anchorCtr="0" anchor="t" bIns="45700" lIns="91450" spcFirstLastPara="1" rIns="91450" wrap="square" tIns="45700">
            <a:noAutofit/>
          </a:bodyPr>
          <a:lstStyle/>
          <a:p>
            <a:pPr indent="0" lvl="0" marL="0" marR="0" rtl="0" algn="r">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Repeat many times</a:t>
            </a:r>
            <a:endParaRPr b="1" i="0" sz="1800" u="none" cap="none" strike="noStrike">
              <a:solidFill>
                <a:schemeClr val="dk1"/>
              </a:solidFill>
              <a:latin typeface="Avenir Next For Intuit"/>
              <a:ea typeface="Avenir Next For Intuit"/>
              <a:cs typeface="Avenir Next For Intuit"/>
              <a:sym typeface="Avenir Next For Intuit"/>
            </a:endParaRPr>
          </a:p>
        </p:txBody>
      </p:sp>
      <p:pic>
        <p:nvPicPr>
          <p:cNvPr id="773" name="Google Shape;773;p33"/>
          <p:cNvPicPr preferRelativeResize="0"/>
          <p:nvPr/>
        </p:nvPicPr>
        <p:blipFill rotWithShape="1">
          <a:blip r:embed="rId3">
            <a:alphaModFix/>
          </a:blip>
          <a:srcRect b="0" l="0" r="0" t="0"/>
          <a:stretch/>
        </p:blipFill>
        <p:spPr>
          <a:xfrm>
            <a:off x="2448589" y="1069879"/>
            <a:ext cx="3654127" cy="3398735"/>
          </a:xfrm>
          <a:prstGeom prst="rect">
            <a:avLst/>
          </a:prstGeom>
          <a:noFill/>
          <a:ln>
            <a:noFill/>
          </a:ln>
        </p:spPr>
      </p:pic>
      <p:sp>
        <p:nvSpPr>
          <p:cNvPr id="774" name="Google Shape;774;p33"/>
          <p:cNvSpPr txBox="1"/>
          <p:nvPr/>
        </p:nvSpPr>
        <p:spPr>
          <a:xfrm>
            <a:off x="5622347" y="1600036"/>
            <a:ext cx="2997000" cy="1019700"/>
          </a:xfrm>
          <a:prstGeom prst="rect">
            <a:avLst/>
          </a:prstGeom>
          <a:noFill/>
          <a:ln>
            <a:noFill/>
          </a:ln>
        </p:spPr>
        <p:txBody>
          <a:bodyPr anchorCtr="0" anchor="t" bIns="45700" lIns="91450" spcFirstLastPara="1" rIns="91450" wrap="square" tIns="45700">
            <a:noAutofit/>
          </a:bodyPr>
          <a:lstStyle/>
          <a:p>
            <a:pPr indent="0" lvl="0" marL="0" marR="0" rtl="0" algn="l">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Start with the customer’s problem - not yours</a:t>
            </a:r>
            <a:endParaRPr b="1" i="0" sz="1800" u="none" cap="none" strike="noStrike">
              <a:solidFill>
                <a:schemeClr val="dk1"/>
              </a:solidFill>
              <a:latin typeface="Avenir Next For Intuit"/>
              <a:ea typeface="Avenir Next For Intuit"/>
              <a:cs typeface="Avenir Next For Intuit"/>
              <a:sym typeface="Avenir Next For Intuit"/>
            </a:endParaRPr>
          </a:p>
        </p:txBody>
      </p:sp>
      <p:sp>
        <p:nvSpPr>
          <p:cNvPr id="775" name="Google Shape;775;p33"/>
          <p:cNvSpPr txBox="1"/>
          <p:nvPr/>
        </p:nvSpPr>
        <p:spPr>
          <a:xfrm>
            <a:off x="6118662" y="2769688"/>
            <a:ext cx="2713800" cy="1019700"/>
          </a:xfrm>
          <a:prstGeom prst="rect">
            <a:avLst/>
          </a:prstGeom>
          <a:noFill/>
          <a:ln>
            <a:noFill/>
          </a:ln>
        </p:spPr>
        <p:txBody>
          <a:bodyPr anchorCtr="0" anchor="t" bIns="45700" lIns="91450" spcFirstLastPara="1" rIns="91450" wrap="square" tIns="45700">
            <a:noAutofit/>
          </a:bodyPr>
          <a:lstStyle/>
          <a:p>
            <a:pPr indent="0" lvl="0" marL="0" marR="0" rtl="0" algn="l">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Come up with lots of ideas, not just one</a:t>
            </a:r>
            <a:endParaRPr b="1" i="0" sz="1800" u="none" cap="none" strike="noStrike">
              <a:solidFill>
                <a:schemeClr val="dk1"/>
              </a:solidFill>
              <a:latin typeface="Avenir Next For Intuit"/>
              <a:ea typeface="Avenir Next For Intuit"/>
              <a:cs typeface="Avenir Next For Intuit"/>
              <a:sym typeface="Avenir Next For Intui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34"/>
          <p:cNvSpPr txBox="1"/>
          <p:nvPr>
            <p:ph type="title"/>
          </p:nvPr>
        </p:nvSpPr>
        <p:spPr>
          <a:xfrm>
            <a:off x="628486" y="273844"/>
            <a:ext cx="7884600" cy="994200"/>
          </a:xfrm>
          <a:prstGeom prst="rect">
            <a:avLst/>
          </a:prstGeom>
          <a:noFill/>
          <a:ln>
            <a:noFill/>
          </a:ln>
        </p:spPr>
        <p:txBody>
          <a:bodyPr anchorCtr="0" anchor="t" bIns="34275" lIns="68550" spcFirstLastPara="1" rIns="68550" wrap="square" tIns="34275">
            <a:normAutofit/>
          </a:bodyPr>
          <a:lstStyle/>
          <a:p>
            <a:pPr indent="0" lvl="0" marL="0" rtl="0" algn="l">
              <a:lnSpc>
                <a:spcPct val="95000"/>
              </a:lnSpc>
              <a:spcBef>
                <a:spcPts val="0"/>
              </a:spcBef>
              <a:spcAft>
                <a:spcPts val="0"/>
              </a:spcAft>
              <a:buSzPts val="2300"/>
              <a:buNone/>
            </a:pPr>
            <a:r>
              <a:rPr lang="en-US" sz="2700">
                <a:latin typeface="Avenir"/>
                <a:ea typeface="Avenir"/>
                <a:cs typeface="Avenir"/>
                <a:sym typeface="Avenir"/>
              </a:rPr>
              <a:t>What D4D Feels Like</a:t>
            </a:r>
            <a:endParaRPr/>
          </a:p>
        </p:txBody>
      </p:sp>
      <p:pic>
        <p:nvPicPr>
          <p:cNvPr id="781" name="Google Shape;781;p34"/>
          <p:cNvPicPr preferRelativeResize="0"/>
          <p:nvPr/>
        </p:nvPicPr>
        <p:blipFill rotWithShape="1">
          <a:blip r:embed="rId3">
            <a:alphaModFix/>
          </a:blip>
          <a:srcRect b="15258" l="0" r="0" t="15132"/>
          <a:stretch/>
        </p:blipFill>
        <p:spPr>
          <a:xfrm>
            <a:off x="981154" y="741784"/>
            <a:ext cx="7181691" cy="38628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35" title="Design Thinking at Intuit (Design for Delight)">
            <a:hlinkClick r:id="rId3"/>
          </p:cNvPr>
          <p:cNvPicPr preferRelativeResize="0"/>
          <p:nvPr/>
        </p:nvPicPr>
        <p:blipFill>
          <a:blip r:embed="rId4">
            <a:alphaModFix/>
          </a:blip>
          <a:stretch>
            <a:fillRect/>
          </a:stretch>
        </p:blipFill>
        <p:spPr>
          <a:xfrm>
            <a:off x="1522063" y="284300"/>
            <a:ext cx="6099875" cy="4574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9FF"/>
        </a:solidFill>
      </p:bgPr>
    </p:bg>
    <p:spTree>
      <p:nvGrpSpPr>
        <p:cNvPr id="790" name="Shape 790"/>
        <p:cNvGrpSpPr/>
        <p:nvPr/>
      </p:nvGrpSpPr>
      <p:grpSpPr>
        <a:xfrm>
          <a:off x="0" y="0"/>
          <a:ext cx="0" cy="0"/>
          <a:chOff x="0" y="0"/>
          <a:chExt cx="0" cy="0"/>
        </a:xfrm>
      </p:grpSpPr>
      <p:sp>
        <p:nvSpPr>
          <p:cNvPr id="791" name="Google Shape;791;p36"/>
          <p:cNvSpPr txBox="1"/>
          <p:nvPr>
            <p:ph idx="1" type="subTitle"/>
          </p:nvPr>
        </p:nvSpPr>
        <p:spPr>
          <a:xfrm>
            <a:off x="865400"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055393"/>
                </a:solidFill>
                <a:latin typeface="Avenir Next For Intuit"/>
                <a:ea typeface="Avenir Next For Intuit"/>
                <a:cs typeface="Avenir Next For Intuit"/>
                <a:sym typeface="Avenir Next For Intuit"/>
              </a:rPr>
              <a:t>Deep Customer Empathy</a:t>
            </a:r>
            <a:endParaRPr sz="1400">
              <a:solidFill>
                <a:srgbClr val="055393"/>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055393"/>
              </a:solidFill>
              <a:latin typeface="Avenir Next For Intuit"/>
              <a:ea typeface="Avenir Next For Intuit"/>
              <a:cs typeface="Avenir Next For Intuit"/>
              <a:sym typeface="Avenir Next For Intuit"/>
            </a:endParaRPr>
          </a:p>
        </p:txBody>
      </p:sp>
      <p:pic>
        <p:nvPicPr>
          <p:cNvPr id="792" name="Google Shape;792;p36"/>
          <p:cNvPicPr preferRelativeResize="0"/>
          <p:nvPr/>
        </p:nvPicPr>
        <p:blipFill>
          <a:blip r:embed="rId3">
            <a:alphaModFix amt="20000"/>
          </a:blip>
          <a:stretch>
            <a:fillRect/>
          </a:stretch>
        </p:blipFill>
        <p:spPr>
          <a:xfrm>
            <a:off x="6243848" y="1331173"/>
            <a:ext cx="1709757" cy="1717465"/>
          </a:xfrm>
          <a:prstGeom prst="rect">
            <a:avLst/>
          </a:prstGeom>
          <a:noFill/>
          <a:ln>
            <a:noFill/>
          </a:ln>
        </p:spPr>
      </p:pic>
      <p:pic>
        <p:nvPicPr>
          <p:cNvPr id="793" name="Google Shape;793;p36"/>
          <p:cNvPicPr preferRelativeResize="0"/>
          <p:nvPr/>
        </p:nvPicPr>
        <p:blipFill>
          <a:blip r:embed="rId4">
            <a:alphaModFix amt="20000"/>
          </a:blip>
          <a:stretch>
            <a:fillRect/>
          </a:stretch>
        </p:blipFill>
        <p:spPr>
          <a:xfrm>
            <a:off x="3710864" y="1310975"/>
            <a:ext cx="1729858" cy="1737639"/>
          </a:xfrm>
          <a:prstGeom prst="rect">
            <a:avLst/>
          </a:prstGeom>
          <a:noFill/>
          <a:ln>
            <a:noFill/>
          </a:ln>
        </p:spPr>
      </p:pic>
      <p:pic>
        <p:nvPicPr>
          <p:cNvPr id="794" name="Google Shape;794;p36"/>
          <p:cNvPicPr preferRelativeResize="0"/>
          <p:nvPr/>
        </p:nvPicPr>
        <p:blipFill>
          <a:blip r:embed="rId5">
            <a:alphaModFix/>
          </a:blip>
          <a:stretch>
            <a:fillRect/>
          </a:stretch>
        </p:blipFill>
        <p:spPr>
          <a:xfrm>
            <a:off x="1187950" y="1331158"/>
            <a:ext cx="1729858" cy="1737639"/>
          </a:xfrm>
          <a:prstGeom prst="rect">
            <a:avLst/>
          </a:prstGeom>
          <a:noFill/>
          <a:ln>
            <a:noFill/>
          </a:ln>
        </p:spPr>
      </p:pic>
      <p:sp>
        <p:nvSpPr>
          <p:cNvPr id="795" name="Google Shape;795;p36"/>
          <p:cNvSpPr txBox="1"/>
          <p:nvPr>
            <p:ph idx="1" type="subTitle"/>
          </p:nvPr>
        </p:nvSpPr>
        <p:spPr>
          <a:xfrm>
            <a:off x="3388319"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D9D9D9"/>
                </a:solidFill>
                <a:latin typeface="Avenir Next For Intuit"/>
                <a:ea typeface="Avenir Next For Intuit"/>
                <a:cs typeface="Avenir Next For Intuit"/>
                <a:sym typeface="Avenir Next For Intuit"/>
              </a:rPr>
              <a:t>Go Broad to Go Narrow</a:t>
            </a:r>
            <a:endParaRPr sz="1400">
              <a:solidFill>
                <a:srgbClr val="D9D9D9"/>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D9D9D9"/>
              </a:solidFill>
              <a:latin typeface="Avenir Next For Intuit"/>
              <a:ea typeface="Avenir Next For Intuit"/>
              <a:cs typeface="Avenir Next For Intuit"/>
              <a:sym typeface="Avenir Next For Intuit"/>
            </a:endParaRPr>
          </a:p>
        </p:txBody>
      </p:sp>
      <p:sp>
        <p:nvSpPr>
          <p:cNvPr id="796" name="Google Shape;796;p36"/>
          <p:cNvSpPr txBox="1"/>
          <p:nvPr>
            <p:ph idx="1" type="subTitle"/>
          </p:nvPr>
        </p:nvSpPr>
        <p:spPr>
          <a:xfrm>
            <a:off x="5911238"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D9D9D9"/>
                </a:solidFill>
                <a:latin typeface="Avenir Next For Intuit"/>
                <a:ea typeface="Avenir Next For Intuit"/>
                <a:cs typeface="Avenir Next For Intuit"/>
                <a:sym typeface="Avenir Next For Intuit"/>
              </a:rPr>
              <a:t>Rapid Experiments with Customers</a:t>
            </a:r>
            <a:endParaRPr sz="1400">
              <a:solidFill>
                <a:srgbClr val="D9D9D9"/>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D9D9D9"/>
              </a:solidFill>
              <a:latin typeface="Avenir Next For Intuit"/>
              <a:ea typeface="Avenir Next For Intuit"/>
              <a:cs typeface="Avenir Next For Intuit"/>
              <a:sym typeface="Avenir Next For Intui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37"/>
          <p:cNvSpPr txBox="1"/>
          <p:nvPr>
            <p:ph type="title"/>
          </p:nvPr>
        </p:nvSpPr>
        <p:spPr>
          <a:xfrm>
            <a:off x="282057" y="257175"/>
            <a:ext cx="6250200" cy="307500"/>
          </a:xfrm>
          <a:prstGeom prst="rect">
            <a:avLst/>
          </a:prstGeom>
        </p:spPr>
        <p:txBody>
          <a:bodyPr anchorCtr="0" anchor="t" bIns="34275" lIns="68550" spcFirstLastPara="1" rIns="68550" wrap="square" tIns="34275">
            <a:normAutofit fontScale="90000"/>
          </a:bodyPr>
          <a:lstStyle/>
          <a:p>
            <a:pPr indent="0" lvl="0" marL="0" rtl="0" algn="ctr">
              <a:spcBef>
                <a:spcPts val="0"/>
              </a:spcBef>
              <a:spcAft>
                <a:spcPts val="0"/>
              </a:spcAft>
              <a:buNone/>
            </a:pPr>
            <a:r>
              <a:rPr lang="en-US">
                <a:solidFill>
                  <a:schemeClr val="dk1"/>
                </a:solidFill>
              </a:rPr>
              <a:t>Designing for Delight </a:t>
            </a:r>
            <a:endParaRPr/>
          </a:p>
        </p:txBody>
      </p:sp>
      <p:sp>
        <p:nvSpPr>
          <p:cNvPr id="802" name="Google Shape;802;p37"/>
          <p:cNvSpPr txBox="1"/>
          <p:nvPr/>
        </p:nvSpPr>
        <p:spPr>
          <a:xfrm>
            <a:off x="1249975" y="4344400"/>
            <a:ext cx="6481800" cy="12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Open Sans"/>
                <a:ea typeface="Open Sans"/>
                <a:cs typeface="Open Sans"/>
                <a:sym typeface="Open Sans"/>
              </a:rPr>
              <a:t>Photo by UCSF Medical Center at Mission Bay </a:t>
            </a:r>
            <a:endParaRPr sz="800">
              <a:latin typeface="Open Sans"/>
              <a:ea typeface="Open Sans"/>
              <a:cs typeface="Open Sans"/>
              <a:sym typeface="Open Sans"/>
            </a:endParaRPr>
          </a:p>
        </p:txBody>
      </p:sp>
      <p:pic>
        <p:nvPicPr>
          <p:cNvPr id="803" name="Google Shape;803;p37"/>
          <p:cNvPicPr preferRelativeResize="0"/>
          <p:nvPr/>
        </p:nvPicPr>
        <p:blipFill>
          <a:blip r:embed="rId3">
            <a:alphaModFix/>
          </a:blip>
          <a:stretch>
            <a:fillRect/>
          </a:stretch>
        </p:blipFill>
        <p:spPr>
          <a:xfrm>
            <a:off x="1331163" y="941525"/>
            <a:ext cx="6479979" cy="340198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9FF"/>
        </a:solidFill>
      </p:bgPr>
    </p:bg>
    <p:spTree>
      <p:nvGrpSpPr>
        <p:cNvPr id="807" name="Shape 807"/>
        <p:cNvGrpSpPr/>
        <p:nvPr/>
      </p:nvGrpSpPr>
      <p:grpSpPr>
        <a:xfrm>
          <a:off x="0" y="0"/>
          <a:ext cx="0" cy="0"/>
          <a:chOff x="0" y="0"/>
          <a:chExt cx="0" cy="0"/>
        </a:xfrm>
      </p:grpSpPr>
      <p:sp>
        <p:nvSpPr>
          <p:cNvPr id="808" name="Google Shape;808;p38"/>
          <p:cNvSpPr txBox="1"/>
          <p:nvPr>
            <p:ph idx="1" type="subTitle"/>
          </p:nvPr>
        </p:nvSpPr>
        <p:spPr>
          <a:xfrm>
            <a:off x="865400"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D8D8D8"/>
                </a:solidFill>
                <a:latin typeface="Avenir Next For Intuit"/>
                <a:ea typeface="Avenir Next For Intuit"/>
                <a:cs typeface="Avenir Next For Intuit"/>
                <a:sym typeface="Avenir Next For Intuit"/>
              </a:rPr>
              <a:t>Deep Customer Empathy</a:t>
            </a:r>
            <a:endParaRPr sz="1400">
              <a:solidFill>
                <a:srgbClr val="D8D8D8"/>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055393"/>
              </a:solidFill>
              <a:latin typeface="Avenir Next For Intuit"/>
              <a:ea typeface="Avenir Next For Intuit"/>
              <a:cs typeface="Avenir Next For Intuit"/>
              <a:sym typeface="Avenir Next For Intuit"/>
            </a:endParaRPr>
          </a:p>
        </p:txBody>
      </p:sp>
      <p:pic>
        <p:nvPicPr>
          <p:cNvPr id="809" name="Google Shape;809;p38"/>
          <p:cNvPicPr preferRelativeResize="0"/>
          <p:nvPr/>
        </p:nvPicPr>
        <p:blipFill>
          <a:blip r:embed="rId3">
            <a:alphaModFix amt="22000"/>
          </a:blip>
          <a:stretch>
            <a:fillRect/>
          </a:stretch>
        </p:blipFill>
        <p:spPr>
          <a:xfrm>
            <a:off x="6243848" y="1331173"/>
            <a:ext cx="1709757" cy="1717465"/>
          </a:xfrm>
          <a:prstGeom prst="rect">
            <a:avLst/>
          </a:prstGeom>
          <a:noFill/>
          <a:ln>
            <a:noFill/>
          </a:ln>
        </p:spPr>
      </p:pic>
      <p:pic>
        <p:nvPicPr>
          <p:cNvPr id="810" name="Google Shape;810;p38"/>
          <p:cNvPicPr preferRelativeResize="0"/>
          <p:nvPr/>
        </p:nvPicPr>
        <p:blipFill>
          <a:blip r:embed="rId4">
            <a:alphaModFix amt="23000"/>
          </a:blip>
          <a:stretch>
            <a:fillRect/>
          </a:stretch>
        </p:blipFill>
        <p:spPr>
          <a:xfrm>
            <a:off x="1187950" y="1331158"/>
            <a:ext cx="1729858" cy="1737639"/>
          </a:xfrm>
          <a:prstGeom prst="rect">
            <a:avLst/>
          </a:prstGeom>
          <a:noFill/>
          <a:ln>
            <a:noFill/>
          </a:ln>
        </p:spPr>
      </p:pic>
      <p:sp>
        <p:nvSpPr>
          <p:cNvPr id="811" name="Google Shape;811;p38"/>
          <p:cNvSpPr txBox="1"/>
          <p:nvPr>
            <p:ph idx="1" type="subTitle"/>
          </p:nvPr>
        </p:nvSpPr>
        <p:spPr>
          <a:xfrm>
            <a:off x="3388319"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005993"/>
                </a:solidFill>
                <a:latin typeface="Avenir Next For Intuit"/>
                <a:ea typeface="Avenir Next For Intuit"/>
                <a:cs typeface="Avenir Next For Intuit"/>
                <a:sym typeface="Avenir Next For Intuit"/>
              </a:rPr>
              <a:t>Go Broad to Go Narrow</a:t>
            </a:r>
            <a:endParaRPr sz="1400">
              <a:solidFill>
                <a:srgbClr val="005993"/>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D9D9D9"/>
              </a:solidFill>
              <a:latin typeface="Avenir Next For Intuit"/>
              <a:ea typeface="Avenir Next For Intuit"/>
              <a:cs typeface="Avenir Next For Intuit"/>
              <a:sym typeface="Avenir Next For Intuit"/>
            </a:endParaRPr>
          </a:p>
        </p:txBody>
      </p:sp>
      <p:sp>
        <p:nvSpPr>
          <p:cNvPr id="812" name="Google Shape;812;p38"/>
          <p:cNvSpPr txBox="1"/>
          <p:nvPr>
            <p:ph idx="1" type="subTitle"/>
          </p:nvPr>
        </p:nvSpPr>
        <p:spPr>
          <a:xfrm>
            <a:off x="5911238"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D9D9D9"/>
                </a:solidFill>
                <a:latin typeface="Avenir Next For Intuit"/>
                <a:ea typeface="Avenir Next For Intuit"/>
                <a:cs typeface="Avenir Next For Intuit"/>
                <a:sym typeface="Avenir Next For Intuit"/>
              </a:rPr>
              <a:t>Rapid Experiments with Customers</a:t>
            </a:r>
            <a:endParaRPr sz="1400">
              <a:solidFill>
                <a:srgbClr val="D9D9D9"/>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D9D9D9"/>
              </a:solidFill>
              <a:latin typeface="Avenir Next For Intuit"/>
              <a:ea typeface="Avenir Next For Intuit"/>
              <a:cs typeface="Avenir Next For Intuit"/>
              <a:sym typeface="Avenir Next For Intuit"/>
            </a:endParaRPr>
          </a:p>
        </p:txBody>
      </p:sp>
      <p:pic>
        <p:nvPicPr>
          <p:cNvPr id="813" name="Google Shape;813;p38"/>
          <p:cNvPicPr preferRelativeResize="0"/>
          <p:nvPr/>
        </p:nvPicPr>
        <p:blipFill>
          <a:blip r:embed="rId5">
            <a:alphaModFix/>
          </a:blip>
          <a:stretch>
            <a:fillRect/>
          </a:stretch>
        </p:blipFill>
        <p:spPr>
          <a:xfrm>
            <a:off x="3710864" y="1310975"/>
            <a:ext cx="1729858" cy="17376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39"/>
          <p:cNvSpPr txBox="1"/>
          <p:nvPr>
            <p:ph type="title"/>
          </p:nvPr>
        </p:nvSpPr>
        <p:spPr>
          <a:xfrm>
            <a:off x="375978" y="342900"/>
            <a:ext cx="8331300" cy="410100"/>
          </a:xfrm>
          <a:prstGeom prst="rect">
            <a:avLst/>
          </a:prstGeom>
        </p:spPr>
        <p:txBody>
          <a:bodyPr anchorCtr="0" anchor="t" bIns="34275" lIns="68550" spcFirstLastPara="1" rIns="68550" wrap="square" tIns="34275">
            <a:normAutofit fontScale="90000"/>
          </a:bodyPr>
          <a:lstStyle/>
          <a:p>
            <a:pPr indent="0" lvl="0" marL="0" rtl="0" algn="l">
              <a:spcBef>
                <a:spcPts val="0"/>
              </a:spcBef>
              <a:spcAft>
                <a:spcPts val="0"/>
              </a:spcAft>
              <a:buNone/>
            </a:pPr>
            <a:r>
              <a:rPr lang="en-US"/>
              <a:t>Ideal State - 11 Star Method</a:t>
            </a:r>
            <a:endParaRPr/>
          </a:p>
        </p:txBody>
      </p:sp>
      <p:pic>
        <p:nvPicPr>
          <p:cNvPr descr="In an interview with Reid Hoffman, Airbnb co-founder and CEO Brian Chesky reveals his approach to designing a viral product and experience that your customers will want to talk about. The idea is to think through what a 5-star service would be like and then extrapolate that out to 11 stars. The point of this process is that the 10 or 11-star experiences are likely not feasible but there may be a sweet spot that you can achieve. This framework makes you think and design to the extreme and then work backward to develop a delightful and word-of-mouth worthy experience.&#10;&#10;The animation you see in this video was designed by Papi Digital. We felt like animating Reid and Brian's conversation would make this much more entertaining to watch! &#10;&#10;Papi Digital is a group of Growth Hackers. We find and implement fast/cost-effective ways to revenue. Our goal for each company we work with is to generate a positive return on investment as quickly as we can with as little investment as possible." id="819" name="Google Shape;819;p39" title="Brian Chesky 11 Star Experience">
            <a:hlinkClick r:id="rId3"/>
          </p:cNvPr>
          <p:cNvPicPr preferRelativeResize="0"/>
          <p:nvPr/>
        </p:nvPicPr>
        <p:blipFill>
          <a:blip r:embed="rId4">
            <a:alphaModFix/>
          </a:blip>
          <a:stretch>
            <a:fillRect/>
          </a:stretch>
        </p:blipFill>
        <p:spPr>
          <a:xfrm>
            <a:off x="1741372" y="898500"/>
            <a:ext cx="5383576" cy="40376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40"/>
          <p:cNvSpPr txBox="1"/>
          <p:nvPr>
            <p:ph type="title"/>
          </p:nvPr>
        </p:nvSpPr>
        <p:spPr>
          <a:xfrm>
            <a:off x="471488" y="205383"/>
            <a:ext cx="5915100" cy="745500"/>
          </a:xfrm>
          <a:prstGeom prst="rect">
            <a:avLst/>
          </a:prstGeom>
          <a:noFill/>
          <a:ln>
            <a:noFill/>
          </a:ln>
        </p:spPr>
        <p:txBody>
          <a:bodyPr anchorCtr="0" anchor="t" bIns="34275" lIns="68550" spcFirstLastPara="1" rIns="68550" wrap="square" tIns="34275">
            <a:noAutofit/>
          </a:bodyPr>
          <a:lstStyle/>
          <a:p>
            <a:pPr indent="0" lvl="0" marL="0" rtl="0" algn="l">
              <a:lnSpc>
                <a:spcPct val="95000"/>
              </a:lnSpc>
              <a:spcBef>
                <a:spcPts val="0"/>
              </a:spcBef>
              <a:spcAft>
                <a:spcPts val="0"/>
              </a:spcAft>
              <a:buSzPts val="2300"/>
              <a:buNone/>
            </a:pPr>
            <a:r>
              <a:rPr lang="en-US" sz="2700"/>
              <a:t>On “Bad” Ideas</a:t>
            </a:r>
            <a:endParaRPr/>
          </a:p>
        </p:txBody>
      </p:sp>
      <p:pic>
        <p:nvPicPr>
          <p:cNvPr id="826" name="Google Shape;826;p40"/>
          <p:cNvPicPr preferRelativeResize="0"/>
          <p:nvPr/>
        </p:nvPicPr>
        <p:blipFill rotWithShape="1">
          <a:blip r:embed="rId3">
            <a:alphaModFix/>
          </a:blip>
          <a:srcRect b="0" l="0" r="0" t="0"/>
          <a:stretch/>
        </p:blipFill>
        <p:spPr>
          <a:xfrm>
            <a:off x="3051063" y="1268016"/>
            <a:ext cx="3039664" cy="634451"/>
          </a:xfrm>
          <a:prstGeom prst="rect">
            <a:avLst/>
          </a:prstGeom>
          <a:noFill/>
          <a:ln>
            <a:noFill/>
          </a:ln>
        </p:spPr>
      </p:pic>
      <p:pic>
        <p:nvPicPr>
          <p:cNvPr id="827" name="Google Shape;827;p40"/>
          <p:cNvPicPr preferRelativeResize="0"/>
          <p:nvPr/>
        </p:nvPicPr>
        <p:blipFill rotWithShape="1">
          <a:blip r:embed="rId4">
            <a:alphaModFix/>
          </a:blip>
          <a:srcRect b="0" l="0" r="0" t="0"/>
          <a:stretch/>
        </p:blipFill>
        <p:spPr>
          <a:xfrm>
            <a:off x="2517306" y="2440280"/>
            <a:ext cx="4109512" cy="12842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41"/>
          <p:cNvSpPr txBox="1"/>
          <p:nvPr>
            <p:ph idx="1" type="body"/>
          </p:nvPr>
        </p:nvSpPr>
        <p:spPr>
          <a:xfrm>
            <a:off x="580100" y="3084725"/>
            <a:ext cx="3878100" cy="1209000"/>
          </a:xfrm>
          <a:prstGeom prst="rect">
            <a:avLst/>
          </a:prstGeom>
          <a:noFill/>
          <a:ln cap="flat" cmpd="sng" w="19050">
            <a:solidFill>
              <a:srgbClr val="EE7421"/>
            </a:solidFill>
            <a:prstDash val="dot"/>
            <a:round/>
            <a:headEnd len="sm" w="sm" type="none"/>
            <a:tailEnd len="sm" w="sm" type="none"/>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b="1" lang="en-US" sz="2600"/>
              <a:t>menti.com</a:t>
            </a:r>
            <a:endParaRPr b="1" sz="2600"/>
          </a:p>
          <a:p>
            <a:pPr indent="-57150" lvl="0" marL="171450" rtl="0" algn="l">
              <a:lnSpc>
                <a:spcPct val="90000"/>
              </a:lnSpc>
              <a:spcBef>
                <a:spcPts val="0"/>
              </a:spcBef>
              <a:spcAft>
                <a:spcPts val="0"/>
              </a:spcAft>
              <a:buClr>
                <a:srgbClr val="2E2925"/>
              </a:buClr>
              <a:buSzPts val="1800"/>
              <a:buNone/>
            </a:pPr>
            <a:r>
              <a:t/>
            </a:r>
            <a:endParaRPr b="1" sz="2600"/>
          </a:p>
          <a:p>
            <a:pPr indent="-57150" lvl="0" marL="171450" rtl="0" algn="l">
              <a:lnSpc>
                <a:spcPct val="90000"/>
              </a:lnSpc>
              <a:spcBef>
                <a:spcPts val="0"/>
              </a:spcBef>
              <a:spcAft>
                <a:spcPts val="0"/>
              </a:spcAft>
              <a:buClr>
                <a:srgbClr val="2E2925"/>
              </a:buClr>
              <a:buSzPts val="1800"/>
              <a:buNone/>
            </a:pPr>
            <a:r>
              <a:rPr b="1" lang="en-US" sz="2600"/>
              <a:t>Enter code: 3352 5023</a:t>
            </a:r>
            <a:endParaRPr b="1" sz="2600"/>
          </a:p>
        </p:txBody>
      </p:sp>
      <p:sp>
        <p:nvSpPr>
          <p:cNvPr id="833" name="Google Shape;833;p41"/>
          <p:cNvSpPr txBox="1"/>
          <p:nvPr>
            <p:ph type="title"/>
          </p:nvPr>
        </p:nvSpPr>
        <p:spPr>
          <a:xfrm>
            <a:off x="482958" y="450057"/>
            <a:ext cx="8178084" cy="472571"/>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lang="en-US">
                <a:solidFill>
                  <a:srgbClr val="0077C5"/>
                </a:solidFill>
              </a:rPr>
              <a:t>Frame</a:t>
            </a:r>
            <a:endParaRPr>
              <a:solidFill>
                <a:srgbClr val="0077C5"/>
              </a:solidFill>
            </a:endParaRPr>
          </a:p>
        </p:txBody>
      </p:sp>
      <p:pic>
        <p:nvPicPr>
          <p:cNvPr id="834" name="Google Shape;834;p41"/>
          <p:cNvPicPr preferRelativeResize="0"/>
          <p:nvPr/>
        </p:nvPicPr>
        <p:blipFill rotWithShape="1">
          <a:blip r:embed="rId3">
            <a:alphaModFix/>
          </a:blip>
          <a:srcRect b="0" l="6407" r="6416" t="0"/>
          <a:stretch/>
        </p:blipFill>
        <p:spPr>
          <a:xfrm>
            <a:off x="5314650" y="2603400"/>
            <a:ext cx="3170400" cy="2047500"/>
          </a:xfrm>
          <a:prstGeom prst="rect">
            <a:avLst/>
          </a:prstGeom>
          <a:noFill/>
          <a:ln>
            <a:noFill/>
          </a:ln>
        </p:spPr>
      </p:pic>
      <p:sp>
        <p:nvSpPr>
          <p:cNvPr id="835" name="Google Shape;835;p41"/>
          <p:cNvSpPr txBox="1"/>
          <p:nvPr>
            <p:ph idx="1" type="body"/>
          </p:nvPr>
        </p:nvSpPr>
        <p:spPr>
          <a:xfrm>
            <a:off x="580100" y="1122875"/>
            <a:ext cx="7690500" cy="1761600"/>
          </a:xfrm>
          <a:prstGeom prst="rect">
            <a:avLst/>
          </a:prstGeom>
          <a:noFill/>
          <a:ln>
            <a:noFill/>
          </a:ln>
        </p:spPr>
        <p:txBody>
          <a:bodyPr anchorCtr="0" anchor="t" bIns="45700" lIns="91425" spcFirstLastPara="1" rIns="91425" wrap="square" tIns="45700">
            <a:normAutofit/>
          </a:bodyPr>
          <a:lstStyle/>
          <a:p>
            <a:pPr indent="-57150" lvl="0" marL="171450" rtl="0" algn="l">
              <a:lnSpc>
                <a:spcPct val="90000"/>
              </a:lnSpc>
              <a:spcBef>
                <a:spcPts val="0"/>
              </a:spcBef>
              <a:spcAft>
                <a:spcPts val="0"/>
              </a:spcAft>
              <a:buClr>
                <a:srgbClr val="2E2925"/>
              </a:buClr>
              <a:buSzPts val="1800"/>
              <a:buNone/>
            </a:pPr>
            <a:r>
              <a:rPr lang="en-US" sz="2600">
                <a:solidFill>
                  <a:srgbClr val="EE7421"/>
                </a:solidFill>
              </a:rPr>
              <a:t>How might we…</a:t>
            </a:r>
            <a:endParaRPr sz="2600">
              <a:solidFill>
                <a:srgbClr val="EE7421"/>
              </a:solidFill>
            </a:endParaRPr>
          </a:p>
          <a:p>
            <a:pPr indent="-57150" lvl="0" marL="171450" rtl="0" algn="l">
              <a:lnSpc>
                <a:spcPct val="90000"/>
              </a:lnSpc>
              <a:spcBef>
                <a:spcPts val="0"/>
              </a:spcBef>
              <a:spcAft>
                <a:spcPts val="0"/>
              </a:spcAft>
              <a:buClr>
                <a:srgbClr val="2E2925"/>
              </a:buClr>
              <a:buSzPts val="1800"/>
              <a:buNone/>
            </a:pPr>
            <a:r>
              <a:t/>
            </a:r>
            <a:endParaRPr b="1" sz="2600"/>
          </a:p>
          <a:p>
            <a:pPr indent="-57150" lvl="0" marL="171450" rtl="0" algn="l">
              <a:lnSpc>
                <a:spcPct val="90000"/>
              </a:lnSpc>
              <a:spcBef>
                <a:spcPts val="0"/>
              </a:spcBef>
              <a:spcAft>
                <a:spcPts val="0"/>
              </a:spcAft>
              <a:buClr>
                <a:srgbClr val="2E2925"/>
              </a:buClr>
              <a:buSzPts val="1800"/>
              <a:buNone/>
            </a:pPr>
            <a:r>
              <a:rPr b="1" lang="en-US" sz="2800">
                <a:solidFill>
                  <a:srgbClr val="EE7421"/>
                </a:solidFill>
              </a:rPr>
              <a:t>Design a better CTSO experience?</a:t>
            </a:r>
            <a:endParaRPr b="1" sz="2800">
              <a:solidFill>
                <a:srgbClr val="EE742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42"/>
          <p:cNvSpPr txBox="1"/>
          <p:nvPr>
            <p:ph idx="1" type="body"/>
          </p:nvPr>
        </p:nvSpPr>
        <p:spPr>
          <a:xfrm>
            <a:off x="482950" y="1593375"/>
            <a:ext cx="7221300" cy="2914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US" sz="3100"/>
              <a:t>What are things students/kids love to do for fun?</a:t>
            </a:r>
            <a:endParaRPr b="1" sz="3100"/>
          </a:p>
        </p:txBody>
      </p:sp>
      <p:sp>
        <p:nvSpPr>
          <p:cNvPr id="841" name="Google Shape;841;p42"/>
          <p:cNvSpPr txBox="1"/>
          <p:nvPr>
            <p:ph type="title"/>
          </p:nvPr>
        </p:nvSpPr>
        <p:spPr>
          <a:xfrm>
            <a:off x="482958" y="450057"/>
            <a:ext cx="8178000" cy="472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lang="en-US">
                <a:solidFill>
                  <a:srgbClr val="EE7421"/>
                </a:solidFill>
              </a:rPr>
              <a:t>Generate</a:t>
            </a:r>
            <a:endParaRPr>
              <a:solidFill>
                <a:srgbClr val="EE742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25"/>
          <p:cNvSpPr txBox="1"/>
          <p:nvPr>
            <p:ph type="title"/>
          </p:nvPr>
        </p:nvSpPr>
        <p:spPr>
          <a:xfrm>
            <a:off x="221065" y="1169964"/>
            <a:ext cx="8681635" cy="5155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80"/>
              <a:buFont typeface="Arial"/>
              <a:buNone/>
            </a:pPr>
            <a:r>
              <a:rPr lang="en-US" sz="3680"/>
              <a:t>Hi, I’m Karla!</a:t>
            </a:r>
            <a:endParaRPr sz="3680"/>
          </a:p>
        </p:txBody>
      </p:sp>
      <p:pic>
        <p:nvPicPr>
          <p:cNvPr id="687" name="Google Shape;687;p25"/>
          <p:cNvPicPr preferRelativeResize="0"/>
          <p:nvPr/>
        </p:nvPicPr>
        <p:blipFill rotWithShape="1">
          <a:blip r:embed="rId3">
            <a:alphaModFix/>
          </a:blip>
          <a:srcRect b="347" l="0" r="0" t="337"/>
          <a:stretch/>
        </p:blipFill>
        <p:spPr>
          <a:xfrm>
            <a:off x="5196866" y="2868800"/>
            <a:ext cx="2290309" cy="2274701"/>
          </a:xfrm>
          <a:prstGeom prst="rect">
            <a:avLst/>
          </a:prstGeom>
          <a:noFill/>
          <a:ln>
            <a:noFill/>
          </a:ln>
        </p:spPr>
      </p:pic>
      <p:pic>
        <p:nvPicPr>
          <p:cNvPr id="688" name="Google Shape;688;p25"/>
          <p:cNvPicPr preferRelativeResize="0"/>
          <p:nvPr/>
        </p:nvPicPr>
        <p:blipFill>
          <a:blip r:embed="rId4">
            <a:alphaModFix/>
          </a:blip>
          <a:stretch>
            <a:fillRect/>
          </a:stretch>
        </p:blipFill>
        <p:spPr>
          <a:xfrm>
            <a:off x="1449075" y="3322499"/>
            <a:ext cx="3580950" cy="1477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43"/>
          <p:cNvSpPr txBox="1"/>
          <p:nvPr>
            <p:ph idx="1" type="body"/>
          </p:nvPr>
        </p:nvSpPr>
        <p:spPr>
          <a:xfrm>
            <a:off x="482950" y="1593375"/>
            <a:ext cx="7221300" cy="2914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US" sz="3100"/>
              <a:t>What are things you need to accomplish in CTSOs?</a:t>
            </a:r>
            <a:endParaRPr b="1" sz="3100"/>
          </a:p>
        </p:txBody>
      </p:sp>
      <p:sp>
        <p:nvSpPr>
          <p:cNvPr id="847" name="Google Shape;847;p43"/>
          <p:cNvSpPr txBox="1"/>
          <p:nvPr>
            <p:ph type="title"/>
          </p:nvPr>
        </p:nvSpPr>
        <p:spPr>
          <a:xfrm>
            <a:off x="482958" y="450057"/>
            <a:ext cx="8178000" cy="472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lang="en-US">
                <a:solidFill>
                  <a:srgbClr val="EE7421"/>
                </a:solidFill>
              </a:rPr>
              <a:t>Generate</a:t>
            </a:r>
            <a:endParaRPr>
              <a:solidFill>
                <a:srgbClr val="EE742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44"/>
          <p:cNvSpPr txBox="1"/>
          <p:nvPr>
            <p:ph idx="1" type="body"/>
          </p:nvPr>
        </p:nvSpPr>
        <p:spPr>
          <a:xfrm>
            <a:off x="482950" y="1593375"/>
            <a:ext cx="8178000" cy="2914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US" sz="3100"/>
              <a:t>How can you combine your ideas around what kids love to do for fun &amp; project management in your CTSO?</a:t>
            </a:r>
            <a:endParaRPr b="1" sz="3100"/>
          </a:p>
        </p:txBody>
      </p:sp>
      <p:sp>
        <p:nvSpPr>
          <p:cNvPr id="853" name="Google Shape;853;p44"/>
          <p:cNvSpPr txBox="1"/>
          <p:nvPr>
            <p:ph type="title"/>
          </p:nvPr>
        </p:nvSpPr>
        <p:spPr>
          <a:xfrm>
            <a:off x="482958" y="450057"/>
            <a:ext cx="8178000" cy="472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rial"/>
              <a:buNone/>
            </a:pPr>
            <a:r>
              <a:rPr lang="en-US">
                <a:solidFill>
                  <a:srgbClr val="EE7421"/>
                </a:solidFill>
              </a:rPr>
              <a:t>Mash-Up</a:t>
            </a:r>
            <a:endParaRPr>
              <a:solidFill>
                <a:srgbClr val="EE742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9FF"/>
        </a:solidFill>
      </p:bgPr>
    </p:bg>
    <p:spTree>
      <p:nvGrpSpPr>
        <p:cNvPr id="857" name="Shape 857"/>
        <p:cNvGrpSpPr/>
        <p:nvPr/>
      </p:nvGrpSpPr>
      <p:grpSpPr>
        <a:xfrm>
          <a:off x="0" y="0"/>
          <a:ext cx="0" cy="0"/>
          <a:chOff x="0" y="0"/>
          <a:chExt cx="0" cy="0"/>
        </a:xfrm>
      </p:grpSpPr>
      <p:sp>
        <p:nvSpPr>
          <p:cNvPr id="858" name="Google Shape;858;p45"/>
          <p:cNvSpPr txBox="1"/>
          <p:nvPr>
            <p:ph idx="1" type="subTitle"/>
          </p:nvPr>
        </p:nvSpPr>
        <p:spPr>
          <a:xfrm>
            <a:off x="865400"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D8D8D8"/>
                </a:solidFill>
                <a:latin typeface="Avenir Next For Intuit"/>
                <a:ea typeface="Avenir Next For Intuit"/>
                <a:cs typeface="Avenir Next For Intuit"/>
                <a:sym typeface="Avenir Next For Intuit"/>
              </a:rPr>
              <a:t>Deep Customer Empathy</a:t>
            </a:r>
            <a:endParaRPr sz="1400">
              <a:solidFill>
                <a:srgbClr val="D8D8D8"/>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055393"/>
              </a:solidFill>
              <a:latin typeface="Avenir Next For Intuit"/>
              <a:ea typeface="Avenir Next For Intuit"/>
              <a:cs typeface="Avenir Next For Intuit"/>
              <a:sym typeface="Avenir Next For Intuit"/>
            </a:endParaRPr>
          </a:p>
        </p:txBody>
      </p:sp>
      <p:pic>
        <p:nvPicPr>
          <p:cNvPr id="859" name="Google Shape;859;p45"/>
          <p:cNvPicPr preferRelativeResize="0"/>
          <p:nvPr/>
        </p:nvPicPr>
        <p:blipFill>
          <a:blip r:embed="rId3">
            <a:alphaModFix/>
          </a:blip>
          <a:stretch>
            <a:fillRect/>
          </a:stretch>
        </p:blipFill>
        <p:spPr>
          <a:xfrm>
            <a:off x="6243848" y="1331173"/>
            <a:ext cx="1709757" cy="1717465"/>
          </a:xfrm>
          <a:prstGeom prst="rect">
            <a:avLst/>
          </a:prstGeom>
          <a:noFill/>
          <a:ln>
            <a:noFill/>
          </a:ln>
        </p:spPr>
      </p:pic>
      <p:pic>
        <p:nvPicPr>
          <p:cNvPr id="860" name="Google Shape;860;p45"/>
          <p:cNvPicPr preferRelativeResize="0"/>
          <p:nvPr/>
        </p:nvPicPr>
        <p:blipFill>
          <a:blip r:embed="rId4">
            <a:alphaModFix amt="23000"/>
          </a:blip>
          <a:stretch>
            <a:fillRect/>
          </a:stretch>
        </p:blipFill>
        <p:spPr>
          <a:xfrm>
            <a:off x="1187950" y="1331158"/>
            <a:ext cx="1729858" cy="1737639"/>
          </a:xfrm>
          <a:prstGeom prst="rect">
            <a:avLst/>
          </a:prstGeom>
          <a:noFill/>
          <a:ln>
            <a:noFill/>
          </a:ln>
        </p:spPr>
      </p:pic>
      <p:sp>
        <p:nvSpPr>
          <p:cNvPr id="861" name="Google Shape;861;p45"/>
          <p:cNvSpPr txBox="1"/>
          <p:nvPr>
            <p:ph idx="1" type="subTitle"/>
          </p:nvPr>
        </p:nvSpPr>
        <p:spPr>
          <a:xfrm>
            <a:off x="3388319"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BFBFBF"/>
                </a:solidFill>
                <a:latin typeface="Avenir Next For Intuit"/>
                <a:ea typeface="Avenir Next For Intuit"/>
                <a:cs typeface="Avenir Next For Intuit"/>
                <a:sym typeface="Avenir Next For Intuit"/>
              </a:rPr>
              <a:t>Go Broad to Go Narrow</a:t>
            </a:r>
            <a:endParaRPr sz="1400">
              <a:solidFill>
                <a:srgbClr val="BFBFBF"/>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D9D9D9"/>
              </a:solidFill>
              <a:latin typeface="Avenir Next For Intuit"/>
              <a:ea typeface="Avenir Next For Intuit"/>
              <a:cs typeface="Avenir Next For Intuit"/>
              <a:sym typeface="Avenir Next For Intuit"/>
            </a:endParaRPr>
          </a:p>
        </p:txBody>
      </p:sp>
      <p:sp>
        <p:nvSpPr>
          <p:cNvPr id="862" name="Google Shape;862;p45"/>
          <p:cNvSpPr txBox="1"/>
          <p:nvPr>
            <p:ph idx="1" type="subTitle"/>
          </p:nvPr>
        </p:nvSpPr>
        <p:spPr>
          <a:xfrm>
            <a:off x="5911238" y="3240625"/>
            <a:ext cx="2375400" cy="1442400"/>
          </a:xfrm>
          <a:prstGeom prst="rect">
            <a:avLst/>
          </a:prstGeom>
        </p:spPr>
        <p:txBody>
          <a:bodyPr anchorCtr="0" anchor="t" bIns="45700" lIns="91425" spcFirstLastPara="1" rIns="91425" wrap="square" tIns="45700">
            <a:normAutofit/>
          </a:bodyPr>
          <a:lstStyle/>
          <a:p>
            <a:pPr indent="0" lvl="0" marL="0" rtl="0" algn="r">
              <a:spcBef>
                <a:spcPts val="750"/>
              </a:spcBef>
              <a:spcAft>
                <a:spcPts val="0"/>
              </a:spcAft>
              <a:buNone/>
            </a:pPr>
            <a:r>
              <a:rPr lang="en-US" sz="1800">
                <a:solidFill>
                  <a:srgbClr val="005993"/>
                </a:solidFill>
                <a:latin typeface="Avenir Next For Intuit"/>
                <a:ea typeface="Avenir Next For Intuit"/>
                <a:cs typeface="Avenir Next For Intuit"/>
                <a:sym typeface="Avenir Next For Intuit"/>
              </a:rPr>
              <a:t>Rapid Experiments with Customers</a:t>
            </a:r>
            <a:endParaRPr sz="1400">
              <a:solidFill>
                <a:srgbClr val="005993"/>
              </a:solidFill>
              <a:latin typeface="Avenir Next For Intuit"/>
              <a:ea typeface="Avenir Next For Intuit"/>
              <a:cs typeface="Avenir Next For Intuit"/>
              <a:sym typeface="Avenir Next For Intuit"/>
            </a:endParaRPr>
          </a:p>
          <a:p>
            <a:pPr indent="0" lvl="0" marL="0" rtl="0" algn="r">
              <a:spcBef>
                <a:spcPts val="750"/>
              </a:spcBef>
              <a:spcAft>
                <a:spcPts val="0"/>
              </a:spcAft>
              <a:buNone/>
            </a:pPr>
            <a:r>
              <a:t/>
            </a:r>
            <a:endParaRPr sz="1400">
              <a:solidFill>
                <a:srgbClr val="D9D9D9"/>
              </a:solidFill>
              <a:latin typeface="Avenir Next For Intuit"/>
              <a:ea typeface="Avenir Next For Intuit"/>
              <a:cs typeface="Avenir Next For Intuit"/>
              <a:sym typeface="Avenir Next For Intuit"/>
            </a:endParaRPr>
          </a:p>
        </p:txBody>
      </p:sp>
      <p:pic>
        <p:nvPicPr>
          <p:cNvPr id="863" name="Google Shape;863;p45"/>
          <p:cNvPicPr preferRelativeResize="0"/>
          <p:nvPr/>
        </p:nvPicPr>
        <p:blipFill>
          <a:blip r:embed="rId5">
            <a:alphaModFix amt="22000"/>
          </a:blip>
          <a:stretch>
            <a:fillRect/>
          </a:stretch>
        </p:blipFill>
        <p:spPr>
          <a:xfrm>
            <a:off x="3710864" y="1310975"/>
            <a:ext cx="1729858" cy="17376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pic>
        <p:nvPicPr>
          <p:cNvPr id="869" name="Google Shape;869;p46"/>
          <p:cNvPicPr preferRelativeResize="0"/>
          <p:nvPr/>
        </p:nvPicPr>
        <p:blipFill rotWithShape="1">
          <a:blip r:embed="rId3">
            <a:alphaModFix/>
          </a:blip>
          <a:srcRect b="0" l="0" r="0" t="0"/>
          <a:stretch/>
        </p:blipFill>
        <p:spPr>
          <a:xfrm rot="5400000">
            <a:off x="6057445" y="984613"/>
            <a:ext cx="3761399" cy="2075913"/>
          </a:xfrm>
          <a:prstGeom prst="rect">
            <a:avLst/>
          </a:prstGeom>
          <a:noFill/>
          <a:ln>
            <a:noFill/>
          </a:ln>
        </p:spPr>
      </p:pic>
      <p:sp>
        <p:nvSpPr>
          <p:cNvPr id="870" name="Google Shape;870;p46"/>
          <p:cNvSpPr txBox="1"/>
          <p:nvPr>
            <p:ph type="title"/>
          </p:nvPr>
        </p:nvSpPr>
        <p:spPr>
          <a:xfrm>
            <a:off x="471488" y="205383"/>
            <a:ext cx="5915100" cy="745500"/>
          </a:xfrm>
          <a:prstGeom prst="rect">
            <a:avLst/>
          </a:prstGeom>
          <a:noFill/>
          <a:ln>
            <a:noFill/>
          </a:ln>
        </p:spPr>
        <p:txBody>
          <a:bodyPr anchorCtr="0" anchor="t" bIns="34275" lIns="68550" spcFirstLastPara="1" rIns="68550" wrap="square" tIns="34275">
            <a:noAutofit/>
          </a:bodyPr>
          <a:lstStyle/>
          <a:p>
            <a:pPr indent="0" lvl="0" marL="0" rtl="0" algn="l">
              <a:spcBef>
                <a:spcPts val="0"/>
              </a:spcBef>
              <a:spcAft>
                <a:spcPts val="0"/>
              </a:spcAft>
              <a:buClr>
                <a:schemeClr val="dk1"/>
              </a:buClr>
              <a:buSzPts val="2300"/>
              <a:buFont typeface="Arial"/>
              <a:buNone/>
            </a:pPr>
            <a:r>
              <a:rPr lang="en-US" sz="2700"/>
              <a:t>Why do Rapid Experiments?</a:t>
            </a:r>
            <a:endParaRPr/>
          </a:p>
          <a:p>
            <a:pPr indent="0" lvl="0" marL="0" rtl="0" algn="l">
              <a:lnSpc>
                <a:spcPct val="95000"/>
              </a:lnSpc>
              <a:spcBef>
                <a:spcPts val="0"/>
              </a:spcBef>
              <a:spcAft>
                <a:spcPts val="0"/>
              </a:spcAft>
              <a:buSzPts val="2300"/>
              <a:buNone/>
            </a:pPr>
            <a:r>
              <a:t/>
            </a:r>
            <a:endParaRPr sz="2700"/>
          </a:p>
        </p:txBody>
      </p:sp>
      <p:pic>
        <p:nvPicPr>
          <p:cNvPr descr="View full lesson: http://ed.ted.com/lessons/rapid-prototyping-google-glass-tom-chi&#10;&#10;Rapid prototyping is a method used to accelerate the innovation process. At TEDYouth 2012, Tom Chi explains how this method was used to create one of Google's newest inventions, Google Glass.&#10;&#10;Talk by Tom Chi." id="871" name="Google Shape;871;p46" title="Rapid prototyping Google Glass - Tom Chi">
            <a:hlinkClick r:id="rId4"/>
          </p:cNvPr>
          <p:cNvPicPr preferRelativeResize="0"/>
          <p:nvPr/>
        </p:nvPicPr>
        <p:blipFill>
          <a:blip r:embed="rId5">
            <a:alphaModFix/>
          </a:blip>
          <a:stretch>
            <a:fillRect/>
          </a:stretch>
        </p:blipFill>
        <p:spPr>
          <a:xfrm>
            <a:off x="2207236" y="830351"/>
            <a:ext cx="4471950" cy="3353975"/>
          </a:xfrm>
          <a:prstGeom prst="rect">
            <a:avLst/>
          </a:prstGeom>
          <a:noFill/>
          <a:ln>
            <a:noFill/>
          </a:ln>
        </p:spPr>
      </p:pic>
      <p:sp>
        <p:nvSpPr>
          <p:cNvPr id="872" name="Google Shape;872;p46"/>
          <p:cNvSpPr txBox="1"/>
          <p:nvPr/>
        </p:nvSpPr>
        <p:spPr>
          <a:xfrm>
            <a:off x="48225" y="2078000"/>
            <a:ext cx="1938000" cy="461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venir Next For Intuit"/>
              <a:buNone/>
            </a:pPr>
            <a:r>
              <a:rPr b="1" lang="en-US" sz="1400">
                <a:solidFill>
                  <a:schemeClr val="dk1"/>
                </a:solidFill>
                <a:latin typeface="Avenir Next For Intuit"/>
                <a:ea typeface="Avenir Next For Intuit"/>
                <a:cs typeface="Avenir Next For Intuit"/>
                <a:sym typeface="Avenir Next For Intuit"/>
              </a:rPr>
              <a:t>Avoid making a product that</a:t>
            </a:r>
            <a:r>
              <a:rPr b="1" lang="en-US">
                <a:solidFill>
                  <a:schemeClr val="dk1"/>
                </a:solidFill>
                <a:latin typeface="Avenir Next For Intuit"/>
                <a:ea typeface="Avenir Next For Intuit"/>
                <a:cs typeface="Avenir Next For Intuit"/>
                <a:sym typeface="Avenir Next For Intuit"/>
              </a:rPr>
              <a:t> </a:t>
            </a:r>
            <a:r>
              <a:rPr b="1" lang="en-US" sz="1400">
                <a:solidFill>
                  <a:schemeClr val="dk1"/>
                </a:solidFill>
                <a:latin typeface="Avenir Next For Intuit"/>
                <a:ea typeface="Avenir Next For Intuit"/>
                <a:cs typeface="Avenir Next For Intuit"/>
                <a:sym typeface="Avenir Next For Intuit"/>
              </a:rPr>
              <a:t>customers don’t want</a:t>
            </a:r>
            <a:endParaRPr b="1" sz="1400">
              <a:solidFill>
                <a:schemeClr val="dk1"/>
              </a:solidFill>
              <a:latin typeface="Calibri"/>
              <a:ea typeface="Calibri"/>
              <a:cs typeface="Calibri"/>
              <a:sym typeface="Calibri"/>
            </a:endParaRPr>
          </a:p>
        </p:txBody>
      </p:sp>
      <p:sp>
        <p:nvSpPr>
          <p:cNvPr id="873" name="Google Shape;873;p46"/>
          <p:cNvSpPr txBox="1"/>
          <p:nvPr/>
        </p:nvSpPr>
        <p:spPr>
          <a:xfrm>
            <a:off x="6900197" y="2078000"/>
            <a:ext cx="1773000" cy="52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venir Next For Intuit"/>
              <a:buNone/>
            </a:pPr>
            <a:r>
              <a:rPr b="1" lang="en-US" sz="1400">
                <a:solidFill>
                  <a:schemeClr val="dk1"/>
                </a:solidFill>
                <a:latin typeface="Avenir Next For Intuit"/>
                <a:ea typeface="Avenir Next For Intuit"/>
                <a:cs typeface="Avenir Next For Intuit"/>
                <a:sym typeface="Avenir Next For Intuit"/>
              </a:rPr>
              <a:t>Avoid building something really expensive until you test the design! </a:t>
            </a:r>
            <a:endParaRPr b="1" sz="1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47"/>
          <p:cNvSpPr txBox="1"/>
          <p:nvPr>
            <p:ph idx="1" type="body"/>
          </p:nvPr>
        </p:nvSpPr>
        <p:spPr>
          <a:xfrm>
            <a:off x="240675" y="1073450"/>
            <a:ext cx="2898600" cy="574800"/>
          </a:xfrm>
          <a:prstGeom prst="rect">
            <a:avLst/>
          </a:prstGeom>
          <a:noFill/>
          <a:ln>
            <a:noFill/>
          </a:ln>
        </p:spPr>
        <p:txBody>
          <a:bodyPr anchorCtr="0" anchor="t" bIns="34275" lIns="68550" spcFirstLastPara="1" rIns="137175" wrap="square" tIns="34275">
            <a:normAutofit/>
          </a:bodyPr>
          <a:lstStyle/>
          <a:p>
            <a:pPr indent="0" lvl="1" marL="0" rtl="0" algn="ctr">
              <a:lnSpc>
                <a:spcPct val="95000"/>
              </a:lnSpc>
              <a:spcBef>
                <a:spcPts val="600"/>
              </a:spcBef>
              <a:spcAft>
                <a:spcPts val="0"/>
              </a:spcAft>
              <a:buClr>
                <a:srgbClr val="000000"/>
              </a:buClr>
              <a:buSzPts val="1100"/>
              <a:buFont typeface="Avenir Next For Intuit"/>
              <a:buNone/>
            </a:pPr>
            <a:r>
              <a:t/>
            </a:r>
            <a:endParaRPr/>
          </a:p>
        </p:txBody>
      </p:sp>
      <p:sp>
        <p:nvSpPr>
          <p:cNvPr id="880" name="Google Shape;880;p47"/>
          <p:cNvSpPr txBox="1"/>
          <p:nvPr>
            <p:ph type="title"/>
          </p:nvPr>
        </p:nvSpPr>
        <p:spPr>
          <a:xfrm>
            <a:off x="375978" y="342900"/>
            <a:ext cx="8331300" cy="410100"/>
          </a:xfrm>
          <a:prstGeom prst="rect">
            <a:avLst/>
          </a:prstGeom>
          <a:noFill/>
          <a:ln>
            <a:noFill/>
          </a:ln>
        </p:spPr>
        <p:txBody>
          <a:bodyPr anchorCtr="0" anchor="t" bIns="34275" lIns="68550" spcFirstLastPara="1" rIns="68550" wrap="square" tIns="34275">
            <a:normAutofit fontScale="90000"/>
          </a:bodyPr>
          <a:lstStyle/>
          <a:p>
            <a:pPr indent="0" lvl="0" marL="0" rtl="0" algn="l">
              <a:lnSpc>
                <a:spcPct val="95000"/>
              </a:lnSpc>
              <a:spcBef>
                <a:spcPts val="0"/>
              </a:spcBef>
              <a:spcAft>
                <a:spcPts val="0"/>
              </a:spcAft>
              <a:buClr>
                <a:srgbClr val="000000"/>
              </a:buClr>
              <a:buSzPct val="69696"/>
              <a:buFont typeface="Avenir Next For Intuit"/>
              <a:buNone/>
            </a:pPr>
            <a:r>
              <a:rPr b="1" lang="en-US">
                <a:solidFill>
                  <a:srgbClr val="EE7421"/>
                </a:solidFill>
              </a:rPr>
              <a:t>Resources</a:t>
            </a:r>
            <a:endParaRPr b="1">
              <a:solidFill>
                <a:srgbClr val="EE7421"/>
              </a:solidFill>
            </a:endParaRPr>
          </a:p>
        </p:txBody>
      </p:sp>
      <p:pic>
        <p:nvPicPr>
          <p:cNvPr id="881" name="Google Shape;881;p47"/>
          <p:cNvPicPr preferRelativeResize="0"/>
          <p:nvPr>
            <p:ph idx="3" type="pic"/>
          </p:nvPr>
        </p:nvPicPr>
        <p:blipFill rotWithShape="1">
          <a:blip r:embed="rId3">
            <a:alphaModFix/>
          </a:blip>
          <a:srcRect b="0" l="3617" r="3617" t="0"/>
          <a:stretch/>
        </p:blipFill>
        <p:spPr>
          <a:xfrm>
            <a:off x="420828" y="2291241"/>
            <a:ext cx="2538300" cy="1379400"/>
          </a:xfrm>
          <a:prstGeom prst="rect">
            <a:avLst/>
          </a:prstGeom>
          <a:solidFill>
            <a:srgbClr val="D0D2D4"/>
          </a:solidFill>
          <a:ln>
            <a:noFill/>
          </a:ln>
          <a:effectLst>
            <a:outerShdw blurRad="57150" rotWithShape="0" algn="bl" dir="5400000" dist="19050">
              <a:srgbClr val="000000">
                <a:alpha val="50000"/>
              </a:srgbClr>
            </a:outerShdw>
          </a:effectLst>
        </p:spPr>
      </p:pic>
      <p:pic>
        <p:nvPicPr>
          <p:cNvPr id="882" name="Google Shape;882;p47"/>
          <p:cNvPicPr preferRelativeResize="0"/>
          <p:nvPr/>
        </p:nvPicPr>
        <p:blipFill>
          <a:blip r:embed="rId4">
            <a:alphaModFix/>
          </a:blip>
          <a:stretch>
            <a:fillRect/>
          </a:stretch>
        </p:blipFill>
        <p:spPr>
          <a:xfrm>
            <a:off x="3495320" y="1796200"/>
            <a:ext cx="2146928" cy="2521600"/>
          </a:xfrm>
          <a:prstGeom prst="rect">
            <a:avLst/>
          </a:prstGeom>
          <a:noFill/>
          <a:ln>
            <a:noFill/>
          </a:ln>
        </p:spPr>
      </p:pic>
      <p:sp>
        <p:nvSpPr>
          <p:cNvPr id="883" name="Google Shape;883;p47"/>
          <p:cNvSpPr txBox="1"/>
          <p:nvPr/>
        </p:nvSpPr>
        <p:spPr>
          <a:xfrm>
            <a:off x="3122700" y="900950"/>
            <a:ext cx="2898600" cy="7473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0"/>
              </a:spcAft>
              <a:buClr>
                <a:schemeClr val="accent1"/>
              </a:buClr>
              <a:buSzPts val="1400"/>
              <a:buFont typeface="Avenir Next For Intuit"/>
              <a:buNone/>
            </a:pPr>
            <a:r>
              <a:rPr b="1" lang="en-US" sz="100">
                <a:solidFill>
                  <a:schemeClr val="lt1"/>
                </a:solidFill>
                <a:latin typeface="Open Sans"/>
                <a:ea typeface="Open Sans"/>
                <a:cs typeface="Open Sans"/>
                <a:sym typeface="Open Sans"/>
              </a:rPr>
              <a:t>Brainstorm Cards</a:t>
            </a:r>
            <a:endParaRPr b="1" sz="100">
              <a:solidFill>
                <a:schemeClr val="lt1"/>
              </a:solidFill>
              <a:latin typeface="Open Sans"/>
              <a:ea typeface="Open Sans"/>
              <a:cs typeface="Open Sans"/>
              <a:sym typeface="Open Sans"/>
            </a:endParaRPr>
          </a:p>
          <a:p>
            <a:pPr indent="0" lvl="4" marL="0" rtl="0" algn="ctr">
              <a:lnSpc>
                <a:spcPct val="108571"/>
              </a:lnSpc>
              <a:spcBef>
                <a:spcPts val="600"/>
              </a:spcBef>
              <a:spcAft>
                <a:spcPts val="0"/>
              </a:spcAft>
              <a:buClr>
                <a:schemeClr val="dk1"/>
              </a:buClr>
              <a:buSzPts val="900"/>
              <a:buFont typeface="Avenir Next For Intuit"/>
              <a:buNone/>
            </a:pPr>
            <a:r>
              <a:rPr b="1" lang="en-US" sz="1506">
                <a:solidFill>
                  <a:srgbClr val="0077C5"/>
                </a:solidFill>
                <a:latin typeface="Open Sans"/>
                <a:ea typeface="Open Sans"/>
                <a:cs typeface="Open Sans"/>
                <a:sym typeface="Open Sans"/>
              </a:rPr>
              <a:t>Thinkific D4D Course</a:t>
            </a:r>
            <a:endParaRPr b="1" sz="1506">
              <a:solidFill>
                <a:srgbClr val="0077C5"/>
              </a:solidFill>
              <a:latin typeface="Open Sans"/>
              <a:ea typeface="Open Sans"/>
              <a:cs typeface="Open Sans"/>
              <a:sym typeface="Open Sans"/>
            </a:endParaRPr>
          </a:p>
          <a:p>
            <a:pPr indent="0" lvl="4" marL="0" rtl="0" algn="ctr">
              <a:lnSpc>
                <a:spcPct val="108571"/>
              </a:lnSpc>
              <a:spcBef>
                <a:spcPts val="600"/>
              </a:spcBef>
              <a:spcAft>
                <a:spcPts val="0"/>
              </a:spcAft>
              <a:buNone/>
            </a:pPr>
            <a:r>
              <a:rPr b="1" lang="en-US" sz="806" u="sng">
                <a:solidFill>
                  <a:schemeClr val="hlink"/>
                </a:solidFill>
                <a:latin typeface="Open Sans"/>
                <a:ea typeface="Open Sans"/>
                <a:cs typeface="Open Sans"/>
                <a:sym typeface="Open Sans"/>
                <a:hlinkClick r:id="rId5"/>
              </a:rPr>
              <a:t>Link Here</a:t>
            </a:r>
            <a:endParaRPr sz="100">
              <a:latin typeface="Open Sans"/>
              <a:ea typeface="Open Sans"/>
              <a:cs typeface="Open Sans"/>
              <a:sym typeface="Open Sans"/>
            </a:endParaRPr>
          </a:p>
        </p:txBody>
      </p:sp>
      <p:sp>
        <p:nvSpPr>
          <p:cNvPr id="884" name="Google Shape;884;p47"/>
          <p:cNvSpPr txBox="1"/>
          <p:nvPr/>
        </p:nvSpPr>
        <p:spPr>
          <a:xfrm>
            <a:off x="64700" y="1020350"/>
            <a:ext cx="3022500" cy="9954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0"/>
              </a:spcAft>
              <a:buNone/>
            </a:pPr>
            <a:r>
              <a:rPr b="1" lang="en-US" sz="100">
                <a:solidFill>
                  <a:schemeClr val="lt1"/>
                </a:solidFill>
                <a:latin typeface="Open Sans"/>
                <a:ea typeface="Open Sans"/>
                <a:cs typeface="Open Sans"/>
                <a:sym typeface="Open Sans"/>
              </a:rPr>
              <a:t>Brainstorm Cards</a:t>
            </a:r>
            <a:endParaRPr b="1" sz="1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b="1" lang="en-US">
                <a:solidFill>
                  <a:srgbClr val="0077C5"/>
                </a:solidFill>
                <a:latin typeface="Open Sans"/>
                <a:ea typeface="Open Sans"/>
                <a:cs typeface="Open Sans"/>
                <a:sym typeface="Open Sans"/>
              </a:rPr>
              <a:t>Toolkit: Lesson Plans, Worksheets &amp; D4D Activities</a:t>
            </a:r>
            <a:endParaRPr b="1">
              <a:solidFill>
                <a:srgbClr val="0077C5"/>
              </a:solidFill>
              <a:latin typeface="Open Sans"/>
              <a:ea typeface="Open Sans"/>
              <a:cs typeface="Open Sans"/>
              <a:sym typeface="Open Sans"/>
            </a:endParaRPr>
          </a:p>
          <a:p>
            <a:pPr indent="0" lvl="0" marL="0" rtl="0" algn="ctr">
              <a:lnSpc>
                <a:spcPct val="115000"/>
              </a:lnSpc>
              <a:spcBef>
                <a:spcPts val="1000"/>
              </a:spcBef>
              <a:spcAft>
                <a:spcPts val="1000"/>
              </a:spcAft>
              <a:buNone/>
            </a:pPr>
            <a:r>
              <a:rPr b="1" lang="en-US" sz="1000" u="sng">
                <a:solidFill>
                  <a:schemeClr val="hlink"/>
                </a:solidFill>
                <a:latin typeface="Open Sans"/>
                <a:ea typeface="Open Sans"/>
                <a:cs typeface="Open Sans"/>
                <a:sym typeface="Open Sans"/>
                <a:hlinkClick r:id="rId6"/>
              </a:rPr>
              <a:t>Link Here</a:t>
            </a:r>
            <a:endParaRPr b="1" sz="1000">
              <a:solidFill>
                <a:srgbClr val="0077C5"/>
              </a:solidFill>
              <a:latin typeface="Open Sans"/>
              <a:ea typeface="Open Sans"/>
              <a:cs typeface="Open Sans"/>
              <a:sym typeface="Open Sans"/>
            </a:endParaRPr>
          </a:p>
        </p:txBody>
      </p:sp>
      <p:pic>
        <p:nvPicPr>
          <p:cNvPr id="885" name="Google Shape;885;p47"/>
          <p:cNvPicPr preferRelativeResize="0"/>
          <p:nvPr/>
        </p:nvPicPr>
        <p:blipFill>
          <a:blip r:embed="rId7">
            <a:alphaModFix/>
          </a:blip>
          <a:stretch>
            <a:fillRect/>
          </a:stretch>
        </p:blipFill>
        <p:spPr>
          <a:xfrm>
            <a:off x="6066150" y="1933726"/>
            <a:ext cx="3022500" cy="2246537"/>
          </a:xfrm>
          <a:prstGeom prst="rect">
            <a:avLst/>
          </a:prstGeom>
          <a:noFill/>
          <a:ln>
            <a:noFill/>
          </a:ln>
        </p:spPr>
      </p:pic>
      <p:sp>
        <p:nvSpPr>
          <p:cNvPr id="886" name="Google Shape;886;p47"/>
          <p:cNvSpPr txBox="1"/>
          <p:nvPr/>
        </p:nvSpPr>
        <p:spPr>
          <a:xfrm>
            <a:off x="6143850" y="884450"/>
            <a:ext cx="2944800" cy="7803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0"/>
              </a:spcAft>
              <a:buNone/>
            </a:pPr>
            <a:r>
              <a:rPr b="1" lang="en-US" sz="100">
                <a:solidFill>
                  <a:schemeClr val="lt1"/>
                </a:solidFill>
                <a:latin typeface="Open Sans"/>
                <a:ea typeface="Open Sans"/>
                <a:cs typeface="Open Sans"/>
                <a:sym typeface="Open Sans"/>
              </a:rPr>
              <a:t>Brainstorm Cards</a:t>
            </a:r>
            <a:endParaRPr b="1" sz="100">
              <a:solidFill>
                <a:schemeClr val="lt1"/>
              </a:solidFill>
              <a:latin typeface="Open Sans"/>
              <a:ea typeface="Open Sans"/>
              <a:cs typeface="Open Sans"/>
              <a:sym typeface="Open Sans"/>
            </a:endParaRPr>
          </a:p>
          <a:p>
            <a:pPr indent="0" lvl="4" marL="0" rtl="0" algn="ctr">
              <a:lnSpc>
                <a:spcPct val="108571"/>
              </a:lnSpc>
              <a:spcBef>
                <a:spcPts val="600"/>
              </a:spcBef>
              <a:spcAft>
                <a:spcPts val="0"/>
              </a:spcAft>
              <a:buNone/>
            </a:pPr>
            <a:r>
              <a:rPr b="1" lang="en-US" sz="1506">
                <a:solidFill>
                  <a:srgbClr val="0077C5"/>
                </a:solidFill>
                <a:latin typeface="Open Sans"/>
                <a:ea typeface="Open Sans"/>
                <a:cs typeface="Open Sans"/>
                <a:sym typeface="Open Sans"/>
              </a:rPr>
              <a:t>D4D Certification</a:t>
            </a:r>
            <a:endParaRPr b="1" sz="1506">
              <a:solidFill>
                <a:srgbClr val="0077C5"/>
              </a:solidFill>
              <a:latin typeface="Open Sans"/>
              <a:ea typeface="Open Sans"/>
              <a:cs typeface="Open Sans"/>
              <a:sym typeface="Open Sans"/>
            </a:endParaRPr>
          </a:p>
          <a:p>
            <a:pPr indent="0" lvl="0" marL="0" rtl="0" algn="ctr">
              <a:lnSpc>
                <a:spcPct val="95000"/>
              </a:lnSpc>
              <a:spcBef>
                <a:spcPts val="0"/>
              </a:spcBef>
              <a:spcAft>
                <a:spcPts val="0"/>
              </a:spcAft>
              <a:buNone/>
            </a:pPr>
            <a:r>
              <a:rPr b="1" lang="en-US" sz="100">
                <a:solidFill>
                  <a:schemeClr val="lt1"/>
                </a:solidFill>
                <a:latin typeface="Open Sans"/>
                <a:ea typeface="Open Sans"/>
                <a:cs typeface="Open Sans"/>
                <a:sym typeface="Open Sans"/>
              </a:rPr>
              <a:t>Brainstorm Cards</a:t>
            </a:r>
            <a:endParaRPr b="1" sz="100">
              <a:solidFill>
                <a:schemeClr val="lt1"/>
              </a:solidFill>
              <a:latin typeface="Open Sans"/>
              <a:ea typeface="Open Sans"/>
              <a:cs typeface="Open Sans"/>
              <a:sym typeface="Open Sans"/>
            </a:endParaRPr>
          </a:p>
          <a:p>
            <a:pPr indent="0" lvl="4" marL="0" rtl="0" algn="ctr">
              <a:lnSpc>
                <a:spcPct val="108571"/>
              </a:lnSpc>
              <a:spcBef>
                <a:spcPts val="600"/>
              </a:spcBef>
              <a:spcAft>
                <a:spcPts val="0"/>
              </a:spcAft>
              <a:buNone/>
            </a:pPr>
            <a:r>
              <a:rPr b="1" lang="en-US" sz="806" u="sng">
                <a:solidFill>
                  <a:schemeClr val="hlink"/>
                </a:solidFill>
                <a:latin typeface="Open Sans"/>
                <a:ea typeface="Open Sans"/>
                <a:cs typeface="Open Sans"/>
                <a:sym typeface="Open Sans"/>
                <a:hlinkClick r:id="rId8"/>
              </a:rPr>
              <a:t>Link Here</a:t>
            </a:r>
            <a:endParaRPr b="1" sz="806">
              <a:solidFill>
                <a:srgbClr val="0077C5"/>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48"/>
          <p:cNvSpPr txBox="1"/>
          <p:nvPr>
            <p:ph idx="1" type="body"/>
          </p:nvPr>
        </p:nvSpPr>
        <p:spPr>
          <a:xfrm>
            <a:off x="1084585" y="261152"/>
            <a:ext cx="6974700" cy="4311000"/>
          </a:xfrm>
          <a:prstGeom prst="rect">
            <a:avLst/>
          </a:prstGeom>
          <a:noFill/>
          <a:ln>
            <a:noFill/>
          </a:ln>
        </p:spPr>
        <p:txBody>
          <a:bodyPr anchorCtr="0" anchor="ctr" bIns="45700" lIns="91425" spcFirstLastPara="1" rIns="91425" wrap="square" tIns="45700">
            <a:normAutofit/>
          </a:bodyPr>
          <a:lstStyle/>
          <a:p>
            <a:pPr indent="-57150" lvl="0" marL="171450" rtl="0" algn="ctr">
              <a:lnSpc>
                <a:spcPct val="90000"/>
              </a:lnSpc>
              <a:spcBef>
                <a:spcPts val="0"/>
              </a:spcBef>
              <a:spcAft>
                <a:spcPts val="0"/>
              </a:spcAft>
              <a:buClr>
                <a:schemeClr val="lt1"/>
              </a:buClr>
              <a:buSzPts val="1800"/>
              <a:buNone/>
            </a:pPr>
            <a:r>
              <a:rPr b="1" lang="en-US" sz="6500"/>
              <a:t>Q&amp;A</a:t>
            </a:r>
            <a:endParaRPr b="1" sz="6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26"/>
          <p:cNvSpPr/>
          <p:nvPr>
            <p:ph idx="2" type="pic"/>
          </p:nvPr>
        </p:nvSpPr>
        <p:spPr>
          <a:xfrm>
            <a:off x="1931157" y="1119435"/>
            <a:ext cx="3368400" cy="3496800"/>
          </a:xfrm>
          <a:prstGeom prst="rect">
            <a:avLst/>
          </a:prstGeom>
          <a:noFill/>
          <a:ln>
            <a:noFill/>
          </a:ln>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694" name="Google Shape;694;p26"/>
          <p:cNvSpPr txBox="1"/>
          <p:nvPr>
            <p:ph type="title"/>
          </p:nvPr>
        </p:nvSpPr>
        <p:spPr>
          <a:xfrm>
            <a:off x="2301250" y="170525"/>
            <a:ext cx="5988300" cy="1014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80"/>
              <a:buFont typeface="Arial"/>
              <a:buNone/>
            </a:pPr>
            <a:r>
              <a:rPr lang="en-US" sz="3680">
                <a:solidFill>
                  <a:srgbClr val="0099A7"/>
                </a:solidFill>
              </a:rPr>
              <a:t>Why Design Thinking?</a:t>
            </a:r>
            <a:endParaRPr sz="3680"/>
          </a:p>
        </p:txBody>
      </p:sp>
      <p:pic>
        <p:nvPicPr>
          <p:cNvPr id="695" name="Google Shape;695;p26"/>
          <p:cNvPicPr preferRelativeResize="0"/>
          <p:nvPr/>
        </p:nvPicPr>
        <p:blipFill>
          <a:blip r:embed="rId3">
            <a:alphaModFix/>
          </a:blip>
          <a:stretch>
            <a:fillRect/>
          </a:stretch>
        </p:blipFill>
        <p:spPr>
          <a:xfrm>
            <a:off x="1931150" y="983300"/>
            <a:ext cx="2731200" cy="3706200"/>
          </a:xfrm>
          <a:prstGeom prst="rect">
            <a:avLst/>
          </a:prstGeom>
          <a:noFill/>
          <a:ln>
            <a:noFill/>
          </a:ln>
        </p:spPr>
      </p:pic>
      <p:sp>
        <p:nvSpPr>
          <p:cNvPr id="696" name="Google Shape;696;p26"/>
          <p:cNvSpPr txBox="1"/>
          <p:nvPr/>
        </p:nvSpPr>
        <p:spPr>
          <a:xfrm>
            <a:off x="5483250" y="983300"/>
            <a:ext cx="31464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Open Sans"/>
                <a:ea typeface="Open Sans"/>
                <a:cs typeface="Open Sans"/>
                <a:sym typeface="Open Sans"/>
              </a:rPr>
              <a:t>#1 Trending Skill …</a:t>
            </a:r>
            <a:endParaRPr b="1"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355600" lvl="0" marL="4572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Automotive</a:t>
            </a:r>
            <a:endParaRPr sz="2000">
              <a:latin typeface="Open Sans"/>
              <a:ea typeface="Open Sans"/>
              <a:cs typeface="Open Sans"/>
              <a:sym typeface="Open Sans"/>
            </a:endParaRPr>
          </a:p>
          <a:p>
            <a:pPr indent="-355600" lvl="0" marL="4572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Consulting</a:t>
            </a:r>
            <a:endParaRPr sz="2000">
              <a:latin typeface="Open Sans"/>
              <a:ea typeface="Open Sans"/>
              <a:cs typeface="Open Sans"/>
              <a:sym typeface="Open Sans"/>
            </a:endParaRPr>
          </a:p>
          <a:p>
            <a:pPr indent="-355600" lvl="0" marL="4572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Finance</a:t>
            </a:r>
            <a:endParaRPr sz="2000">
              <a:latin typeface="Open Sans"/>
              <a:ea typeface="Open Sans"/>
              <a:cs typeface="Open Sans"/>
              <a:sym typeface="Open Sans"/>
            </a:endParaRPr>
          </a:p>
          <a:p>
            <a:pPr indent="-355600" lvl="0" marL="4572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Manufacturing</a:t>
            </a:r>
            <a:endParaRPr sz="2000">
              <a:latin typeface="Open Sans"/>
              <a:ea typeface="Open Sans"/>
              <a:cs typeface="Open Sans"/>
              <a:sym typeface="Open Sans"/>
            </a:endParaRPr>
          </a:p>
          <a:p>
            <a:pPr indent="-355600" lvl="0" marL="4572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Media</a:t>
            </a:r>
            <a:endParaRPr sz="2000">
              <a:latin typeface="Open Sans"/>
              <a:ea typeface="Open Sans"/>
              <a:cs typeface="Open Sans"/>
              <a:sym typeface="Open Sans"/>
            </a:endParaRPr>
          </a:p>
          <a:p>
            <a:pPr indent="-355600" lvl="0" marL="4572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Technology</a:t>
            </a:r>
            <a:endParaRPr sz="2000">
              <a:latin typeface="Open Sans"/>
              <a:ea typeface="Open Sans"/>
              <a:cs typeface="Open Sans"/>
              <a:sym typeface="Open Sans"/>
            </a:endParaRPr>
          </a:p>
          <a:p>
            <a:pPr indent="-355600" lvl="0" marL="457200" rtl="0" algn="l">
              <a:lnSpc>
                <a:spcPct val="115000"/>
              </a:lnSpc>
              <a:spcBef>
                <a:spcPts val="0"/>
              </a:spcBef>
              <a:spcAft>
                <a:spcPts val="0"/>
              </a:spcAft>
              <a:buSzPts val="2000"/>
              <a:buFont typeface="Open Sans"/>
              <a:buChar char="●"/>
            </a:pPr>
            <a:r>
              <a:rPr lang="en-US" sz="2000">
                <a:latin typeface="Open Sans"/>
                <a:ea typeface="Open Sans"/>
                <a:cs typeface="Open Sans"/>
                <a:sym typeface="Open Sans"/>
              </a:rPr>
              <a:t>Telecom</a:t>
            </a:r>
            <a:endParaRPr sz="2000">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27"/>
          <p:cNvPicPr preferRelativeResize="0"/>
          <p:nvPr/>
        </p:nvPicPr>
        <p:blipFill rotWithShape="1">
          <a:blip r:embed="rId3">
            <a:alphaModFix/>
          </a:blip>
          <a:srcRect b="0" l="33440" r="5691" t="0"/>
          <a:stretch/>
        </p:blipFill>
        <p:spPr>
          <a:xfrm>
            <a:off x="3611087" y="2831300"/>
            <a:ext cx="1931751" cy="2123774"/>
          </a:xfrm>
          <a:prstGeom prst="rect">
            <a:avLst/>
          </a:prstGeom>
          <a:noFill/>
          <a:ln>
            <a:noFill/>
          </a:ln>
        </p:spPr>
      </p:pic>
      <p:pic>
        <p:nvPicPr>
          <p:cNvPr id="702" name="Google Shape;702;p27"/>
          <p:cNvPicPr preferRelativeResize="0"/>
          <p:nvPr/>
        </p:nvPicPr>
        <p:blipFill rotWithShape="1">
          <a:blip r:embed="rId4">
            <a:alphaModFix/>
          </a:blip>
          <a:srcRect b="0" l="0" r="0" t="4012"/>
          <a:stretch/>
        </p:blipFill>
        <p:spPr>
          <a:xfrm>
            <a:off x="5633825" y="2836700"/>
            <a:ext cx="3318699" cy="2123776"/>
          </a:xfrm>
          <a:prstGeom prst="rect">
            <a:avLst/>
          </a:prstGeom>
          <a:noFill/>
          <a:ln>
            <a:noFill/>
          </a:ln>
        </p:spPr>
      </p:pic>
      <p:pic>
        <p:nvPicPr>
          <p:cNvPr id="703" name="Google Shape;703;p27"/>
          <p:cNvPicPr preferRelativeResize="0"/>
          <p:nvPr/>
        </p:nvPicPr>
        <p:blipFill>
          <a:blip r:embed="rId5">
            <a:alphaModFix/>
          </a:blip>
          <a:stretch>
            <a:fillRect/>
          </a:stretch>
        </p:blipFill>
        <p:spPr>
          <a:xfrm>
            <a:off x="201400" y="2783917"/>
            <a:ext cx="3317835" cy="2203583"/>
          </a:xfrm>
          <a:prstGeom prst="rect">
            <a:avLst/>
          </a:prstGeom>
          <a:noFill/>
          <a:ln>
            <a:noFill/>
          </a:ln>
        </p:spPr>
      </p:pic>
      <p:pic>
        <p:nvPicPr>
          <p:cNvPr id="704" name="Google Shape;704;p27"/>
          <p:cNvPicPr preferRelativeResize="0"/>
          <p:nvPr/>
        </p:nvPicPr>
        <p:blipFill rotWithShape="1">
          <a:blip r:embed="rId6">
            <a:alphaModFix/>
          </a:blip>
          <a:srcRect b="12549" l="0" r="0" t="0"/>
          <a:stretch/>
        </p:blipFill>
        <p:spPr>
          <a:xfrm>
            <a:off x="201400" y="152401"/>
            <a:ext cx="4303650" cy="2509150"/>
          </a:xfrm>
          <a:prstGeom prst="rect">
            <a:avLst/>
          </a:prstGeom>
          <a:noFill/>
          <a:ln>
            <a:noFill/>
          </a:ln>
        </p:spPr>
      </p:pic>
      <p:pic>
        <p:nvPicPr>
          <p:cNvPr id="705" name="Google Shape;705;p27"/>
          <p:cNvPicPr preferRelativeResize="0"/>
          <p:nvPr/>
        </p:nvPicPr>
        <p:blipFill rotWithShape="1">
          <a:blip r:embed="rId7">
            <a:alphaModFix/>
          </a:blip>
          <a:srcRect b="12617" l="0" r="0" t="0"/>
          <a:stretch/>
        </p:blipFill>
        <p:spPr>
          <a:xfrm>
            <a:off x="4648875" y="152400"/>
            <a:ext cx="4303650" cy="2509150"/>
          </a:xfrm>
          <a:prstGeom prst="rect">
            <a:avLst/>
          </a:prstGeom>
          <a:noFill/>
          <a:ln>
            <a:noFill/>
          </a:ln>
        </p:spPr>
      </p:pic>
      <p:pic>
        <p:nvPicPr>
          <p:cNvPr id="706" name="Google Shape;706;p27"/>
          <p:cNvPicPr preferRelativeResize="0"/>
          <p:nvPr/>
        </p:nvPicPr>
        <p:blipFill>
          <a:blip r:embed="rId8">
            <a:alphaModFix/>
          </a:blip>
          <a:stretch>
            <a:fillRect/>
          </a:stretch>
        </p:blipFill>
        <p:spPr>
          <a:xfrm>
            <a:off x="614375" y="2257475"/>
            <a:ext cx="7915251" cy="614938"/>
          </a:xfrm>
          <a:prstGeom prst="rect">
            <a:avLst/>
          </a:prstGeom>
          <a:noFill/>
          <a:ln>
            <a:noFill/>
          </a:ln>
        </p:spPr>
      </p:pic>
      <p:sp>
        <p:nvSpPr>
          <p:cNvPr id="707" name="Google Shape;707;p27"/>
          <p:cNvSpPr txBox="1"/>
          <p:nvPr/>
        </p:nvSpPr>
        <p:spPr>
          <a:xfrm>
            <a:off x="548363" y="2395500"/>
            <a:ext cx="79983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Avenir Next For Intuit"/>
                <a:ea typeface="Avenir Next For Intuit"/>
                <a:cs typeface="Avenir Next For Intuit"/>
                <a:sym typeface="Avenir Next For Intuit"/>
              </a:rPr>
              <a:t>We live in a world where everything is </a:t>
            </a:r>
            <a:r>
              <a:rPr b="1" lang="en-US" sz="2400">
                <a:solidFill>
                  <a:srgbClr val="0077C5"/>
                </a:solidFill>
                <a:latin typeface="Avenir Next For Intuit"/>
                <a:ea typeface="Avenir Next For Intuit"/>
                <a:cs typeface="Avenir Next For Intuit"/>
                <a:sym typeface="Avenir Next For Intuit"/>
              </a:rPr>
              <a:t>designed</a:t>
            </a:r>
            <a:r>
              <a:rPr b="1" lang="en-US" sz="2400">
                <a:solidFill>
                  <a:srgbClr val="055393"/>
                </a:solidFill>
                <a:latin typeface="Avenir Next For Intuit"/>
                <a:ea typeface="Avenir Next For Intuit"/>
                <a:cs typeface="Avenir Next For Intuit"/>
                <a:sym typeface="Avenir Next For Intuit"/>
              </a:rPr>
              <a:t>.</a:t>
            </a:r>
            <a:endParaRPr b="1" i="1" sz="2400">
              <a:solidFill>
                <a:srgbClr val="055393"/>
              </a:solidFill>
              <a:latin typeface="Avenir Next For Intuit"/>
              <a:ea typeface="Avenir Next For Intuit"/>
              <a:cs typeface="Avenir Next For Intuit"/>
              <a:sym typeface="Avenir Next For Intuit"/>
            </a:endParaRPr>
          </a:p>
        </p:txBody>
      </p:sp>
      <p:sp>
        <p:nvSpPr>
          <p:cNvPr id="708" name="Google Shape;708;p27"/>
          <p:cNvSpPr txBox="1"/>
          <p:nvPr/>
        </p:nvSpPr>
        <p:spPr>
          <a:xfrm>
            <a:off x="4583550" y="81150"/>
            <a:ext cx="5402100" cy="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rgbClr val="FFFFFF"/>
                </a:solidFill>
                <a:latin typeface="Open Sans"/>
                <a:ea typeface="Open Sans"/>
                <a:cs typeface="Open Sans"/>
                <a:sym typeface="Open Sans"/>
              </a:rPr>
              <a:t>Photo by Mobilus in Mobili</a:t>
            </a:r>
            <a:endParaRPr sz="800">
              <a:solidFill>
                <a:srgbClr val="FFFFFF"/>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28"/>
          <p:cNvPicPr preferRelativeResize="0"/>
          <p:nvPr/>
        </p:nvPicPr>
        <p:blipFill rotWithShape="1">
          <a:blip r:embed="rId3">
            <a:alphaModFix/>
          </a:blip>
          <a:srcRect b="17542" l="0" r="0" t="13530"/>
          <a:stretch/>
        </p:blipFill>
        <p:spPr>
          <a:xfrm>
            <a:off x="4048000" y="-26612"/>
            <a:ext cx="5141000" cy="2484801"/>
          </a:xfrm>
          <a:prstGeom prst="rect">
            <a:avLst/>
          </a:prstGeom>
          <a:noFill/>
          <a:ln>
            <a:noFill/>
          </a:ln>
        </p:spPr>
      </p:pic>
      <p:pic>
        <p:nvPicPr>
          <p:cNvPr id="714" name="Google Shape;714;p28"/>
          <p:cNvPicPr preferRelativeResize="0"/>
          <p:nvPr/>
        </p:nvPicPr>
        <p:blipFill>
          <a:blip r:embed="rId4">
            <a:alphaModFix/>
          </a:blip>
          <a:stretch>
            <a:fillRect/>
          </a:stretch>
        </p:blipFill>
        <p:spPr>
          <a:xfrm>
            <a:off x="5507746" y="2324533"/>
            <a:ext cx="3743929" cy="2724134"/>
          </a:xfrm>
          <a:prstGeom prst="rect">
            <a:avLst/>
          </a:prstGeom>
          <a:noFill/>
          <a:ln>
            <a:noFill/>
          </a:ln>
        </p:spPr>
      </p:pic>
      <p:pic>
        <p:nvPicPr>
          <p:cNvPr id="715" name="Google Shape;715;p28"/>
          <p:cNvPicPr preferRelativeResize="0"/>
          <p:nvPr/>
        </p:nvPicPr>
        <p:blipFill>
          <a:blip r:embed="rId5">
            <a:alphaModFix/>
          </a:blip>
          <a:stretch>
            <a:fillRect/>
          </a:stretch>
        </p:blipFill>
        <p:spPr>
          <a:xfrm>
            <a:off x="1936644" y="2623522"/>
            <a:ext cx="3571103" cy="2425148"/>
          </a:xfrm>
          <a:prstGeom prst="rect">
            <a:avLst/>
          </a:prstGeom>
          <a:noFill/>
          <a:ln>
            <a:noFill/>
          </a:ln>
        </p:spPr>
      </p:pic>
      <p:pic>
        <p:nvPicPr>
          <p:cNvPr id="716" name="Google Shape;716;p28"/>
          <p:cNvPicPr preferRelativeResize="0"/>
          <p:nvPr/>
        </p:nvPicPr>
        <p:blipFill>
          <a:blip r:embed="rId6">
            <a:alphaModFix/>
          </a:blip>
          <a:stretch>
            <a:fillRect/>
          </a:stretch>
        </p:blipFill>
        <p:spPr>
          <a:xfrm>
            <a:off x="50" y="2623522"/>
            <a:ext cx="1936603" cy="2484803"/>
          </a:xfrm>
          <a:prstGeom prst="rect">
            <a:avLst/>
          </a:prstGeom>
          <a:noFill/>
          <a:ln>
            <a:noFill/>
          </a:ln>
        </p:spPr>
      </p:pic>
      <p:pic>
        <p:nvPicPr>
          <p:cNvPr id="717" name="Google Shape;717;p28"/>
          <p:cNvPicPr preferRelativeResize="0"/>
          <p:nvPr/>
        </p:nvPicPr>
        <p:blipFill>
          <a:blip r:embed="rId7">
            <a:alphaModFix/>
          </a:blip>
          <a:stretch>
            <a:fillRect/>
          </a:stretch>
        </p:blipFill>
        <p:spPr>
          <a:xfrm>
            <a:off x="42544" y="195748"/>
            <a:ext cx="4005444" cy="2040082"/>
          </a:xfrm>
          <a:prstGeom prst="rect">
            <a:avLst/>
          </a:prstGeom>
          <a:noFill/>
          <a:ln>
            <a:noFill/>
          </a:ln>
        </p:spPr>
      </p:pic>
      <p:pic>
        <p:nvPicPr>
          <p:cNvPr id="718" name="Google Shape;718;p28"/>
          <p:cNvPicPr preferRelativeResize="0"/>
          <p:nvPr/>
        </p:nvPicPr>
        <p:blipFill>
          <a:blip r:embed="rId8">
            <a:alphaModFix/>
          </a:blip>
          <a:stretch>
            <a:fillRect/>
          </a:stretch>
        </p:blipFill>
        <p:spPr>
          <a:xfrm>
            <a:off x="1517050" y="2324525"/>
            <a:ext cx="6023824" cy="614951"/>
          </a:xfrm>
          <a:prstGeom prst="rect">
            <a:avLst/>
          </a:prstGeom>
          <a:noFill/>
          <a:ln>
            <a:noFill/>
          </a:ln>
        </p:spPr>
      </p:pic>
      <p:sp>
        <p:nvSpPr>
          <p:cNvPr id="719" name="Google Shape;719;p28"/>
          <p:cNvSpPr txBox="1"/>
          <p:nvPr/>
        </p:nvSpPr>
        <p:spPr>
          <a:xfrm>
            <a:off x="521988" y="2455750"/>
            <a:ext cx="79983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Avenir Next For Intuit"/>
                <a:ea typeface="Avenir Next For Intuit"/>
                <a:cs typeface="Avenir Next For Intuit"/>
                <a:sym typeface="Avenir Next For Intuit"/>
              </a:rPr>
              <a:t>But not all designs are </a:t>
            </a:r>
            <a:r>
              <a:rPr b="1" lang="en-US" sz="2400">
                <a:solidFill>
                  <a:srgbClr val="055393"/>
                </a:solidFill>
                <a:latin typeface="Avenir Next For Intuit"/>
                <a:ea typeface="Avenir Next For Intuit"/>
                <a:cs typeface="Avenir Next For Intuit"/>
                <a:sym typeface="Avenir Next For Intuit"/>
              </a:rPr>
              <a:t>good.</a:t>
            </a:r>
            <a:endParaRPr b="1" i="1" sz="2400">
              <a:solidFill>
                <a:srgbClr val="055393"/>
              </a:solidFill>
              <a:latin typeface="Avenir Next For Intuit"/>
              <a:ea typeface="Avenir Next For Intuit"/>
              <a:cs typeface="Avenir Next For Intuit"/>
              <a:sym typeface="Avenir Next For Intuit"/>
            </a:endParaRPr>
          </a:p>
        </p:txBody>
      </p:sp>
      <p:sp>
        <p:nvSpPr>
          <p:cNvPr id="720" name="Google Shape;720;p28"/>
          <p:cNvSpPr txBox="1"/>
          <p:nvPr/>
        </p:nvSpPr>
        <p:spPr>
          <a:xfrm>
            <a:off x="5522600" y="4833925"/>
            <a:ext cx="2191800" cy="2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a:latin typeface="Open Sans"/>
                <a:ea typeface="Open Sans"/>
                <a:cs typeface="Open Sans"/>
                <a:sym typeface="Open Sans"/>
              </a:rPr>
              <a:t>Photo by tierraeste.com</a:t>
            </a:r>
            <a:endParaRPr sz="800">
              <a:latin typeface="Open Sans"/>
              <a:ea typeface="Open Sans"/>
              <a:cs typeface="Open Sans"/>
              <a:sym typeface="Open Sans"/>
            </a:endParaRPr>
          </a:p>
        </p:txBody>
      </p:sp>
      <p:sp>
        <p:nvSpPr>
          <p:cNvPr id="721" name="Google Shape;721;p28"/>
          <p:cNvSpPr txBox="1"/>
          <p:nvPr/>
        </p:nvSpPr>
        <p:spPr>
          <a:xfrm>
            <a:off x="4349500" y="2109725"/>
            <a:ext cx="2191800" cy="2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a:latin typeface="Open Sans"/>
                <a:ea typeface="Open Sans"/>
                <a:cs typeface="Open Sans"/>
                <a:sym typeface="Open Sans"/>
              </a:rPr>
              <a:t>Photo by Ethan Miller/Getty Images</a:t>
            </a:r>
            <a:endParaRPr sz="800">
              <a:latin typeface="Open Sans"/>
              <a:ea typeface="Open Sans"/>
              <a:cs typeface="Open Sans"/>
              <a:sym typeface="Open Sans"/>
            </a:endParaRPr>
          </a:p>
        </p:txBody>
      </p:sp>
      <p:sp>
        <p:nvSpPr>
          <p:cNvPr id="722" name="Google Shape;722;p28"/>
          <p:cNvSpPr txBox="1"/>
          <p:nvPr/>
        </p:nvSpPr>
        <p:spPr>
          <a:xfrm>
            <a:off x="1936650" y="4833925"/>
            <a:ext cx="1619100" cy="2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latin typeface="Open Sans"/>
                <a:ea typeface="Open Sans"/>
                <a:cs typeface="Open Sans"/>
                <a:sym typeface="Open Sans"/>
              </a:rPr>
              <a:t>Photo by wszystkookuchni.pl</a:t>
            </a:r>
            <a:endParaRPr sz="800">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29"/>
          <p:cNvPicPr preferRelativeResize="0"/>
          <p:nvPr/>
        </p:nvPicPr>
        <p:blipFill rotWithShape="1">
          <a:blip r:embed="rId3">
            <a:alphaModFix/>
          </a:blip>
          <a:srcRect b="21040" l="0" r="8600" t="7171"/>
          <a:stretch/>
        </p:blipFill>
        <p:spPr>
          <a:xfrm>
            <a:off x="4471263" y="2641665"/>
            <a:ext cx="4457436" cy="2331719"/>
          </a:xfrm>
          <a:prstGeom prst="rect">
            <a:avLst/>
          </a:prstGeom>
          <a:noFill/>
          <a:ln>
            <a:noFill/>
          </a:ln>
        </p:spPr>
      </p:pic>
      <p:pic>
        <p:nvPicPr>
          <p:cNvPr id="728" name="Google Shape;728;p29"/>
          <p:cNvPicPr preferRelativeResize="0"/>
          <p:nvPr/>
        </p:nvPicPr>
        <p:blipFill rotWithShape="1">
          <a:blip r:embed="rId4">
            <a:alphaModFix/>
          </a:blip>
          <a:srcRect b="21172" l="0" r="0" t="0"/>
          <a:stretch/>
        </p:blipFill>
        <p:spPr>
          <a:xfrm>
            <a:off x="152449" y="167930"/>
            <a:ext cx="4606108" cy="2419044"/>
          </a:xfrm>
          <a:prstGeom prst="rect">
            <a:avLst/>
          </a:prstGeom>
          <a:noFill/>
          <a:ln>
            <a:noFill/>
          </a:ln>
        </p:spPr>
      </p:pic>
      <p:pic>
        <p:nvPicPr>
          <p:cNvPr id="729" name="Google Shape;729;p29"/>
          <p:cNvPicPr preferRelativeResize="0"/>
          <p:nvPr/>
        </p:nvPicPr>
        <p:blipFill rotWithShape="1">
          <a:blip r:embed="rId5">
            <a:alphaModFix/>
          </a:blip>
          <a:srcRect b="0" l="0" r="0" t="18173"/>
          <a:stretch/>
        </p:blipFill>
        <p:spPr>
          <a:xfrm>
            <a:off x="152375" y="2672862"/>
            <a:ext cx="4223649" cy="2304124"/>
          </a:xfrm>
          <a:prstGeom prst="rect">
            <a:avLst/>
          </a:prstGeom>
          <a:noFill/>
          <a:ln>
            <a:noFill/>
          </a:ln>
        </p:spPr>
      </p:pic>
      <p:pic>
        <p:nvPicPr>
          <p:cNvPr id="730" name="Google Shape;730;p29"/>
          <p:cNvPicPr preferRelativeResize="0"/>
          <p:nvPr/>
        </p:nvPicPr>
        <p:blipFill rotWithShape="1">
          <a:blip r:embed="rId6">
            <a:alphaModFix/>
          </a:blip>
          <a:srcRect b="0" l="0" r="0" t="13941"/>
          <a:stretch/>
        </p:blipFill>
        <p:spPr>
          <a:xfrm>
            <a:off x="4900619" y="167930"/>
            <a:ext cx="4028080" cy="2398110"/>
          </a:xfrm>
          <a:prstGeom prst="rect">
            <a:avLst/>
          </a:prstGeom>
          <a:noFill/>
          <a:ln>
            <a:noFill/>
          </a:ln>
        </p:spPr>
      </p:pic>
      <p:sp>
        <p:nvSpPr>
          <p:cNvPr id="731" name="Google Shape;731;p29"/>
          <p:cNvSpPr txBox="1"/>
          <p:nvPr/>
        </p:nvSpPr>
        <p:spPr>
          <a:xfrm>
            <a:off x="152375" y="187945"/>
            <a:ext cx="3461400" cy="152400"/>
          </a:xfrm>
          <a:prstGeom prst="rect">
            <a:avLst/>
          </a:prstGeom>
          <a:no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None/>
            </a:pPr>
            <a:r>
              <a:rPr b="0" i="0" lang="en-US" sz="700" u="none" cap="none" strike="noStrike">
                <a:solidFill>
                  <a:srgbClr val="FFFFFF"/>
                </a:solidFill>
                <a:latin typeface="Avenir"/>
                <a:ea typeface="Avenir"/>
                <a:cs typeface="Avenir"/>
                <a:sym typeface="Avenir"/>
              </a:rPr>
              <a:t>Wikimedia Commons: epSos.de</a:t>
            </a:r>
            <a:endParaRPr b="0" i="0" sz="700" u="none" cap="none" strike="noStrike">
              <a:solidFill>
                <a:srgbClr val="FFFFFF"/>
              </a:solidFill>
              <a:latin typeface="Avenir"/>
              <a:ea typeface="Avenir"/>
              <a:cs typeface="Avenir"/>
              <a:sym typeface="Avenir"/>
            </a:endParaRPr>
          </a:p>
        </p:txBody>
      </p:sp>
      <p:pic>
        <p:nvPicPr>
          <p:cNvPr id="732" name="Google Shape;732;p29"/>
          <p:cNvPicPr preferRelativeResize="0"/>
          <p:nvPr/>
        </p:nvPicPr>
        <p:blipFill rotWithShape="1">
          <a:blip r:embed="rId7">
            <a:alphaModFix/>
          </a:blip>
          <a:srcRect b="0" l="0" r="0" t="0"/>
          <a:stretch/>
        </p:blipFill>
        <p:spPr>
          <a:xfrm>
            <a:off x="1517050" y="2324525"/>
            <a:ext cx="6023824" cy="614951"/>
          </a:xfrm>
          <a:prstGeom prst="rect">
            <a:avLst/>
          </a:prstGeom>
          <a:noFill/>
          <a:ln>
            <a:noFill/>
          </a:ln>
        </p:spPr>
      </p:pic>
      <p:sp>
        <p:nvSpPr>
          <p:cNvPr id="733" name="Google Shape;733;p29"/>
          <p:cNvSpPr txBox="1"/>
          <p:nvPr/>
        </p:nvSpPr>
        <p:spPr>
          <a:xfrm>
            <a:off x="521988" y="2455750"/>
            <a:ext cx="7998300" cy="352500"/>
          </a:xfrm>
          <a:prstGeom prst="rect">
            <a:avLst/>
          </a:prstGeom>
          <a:noFill/>
          <a:ln>
            <a:noFill/>
          </a:ln>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None/>
            </a:pPr>
            <a:r>
              <a:rPr b="1" i="0" lang="en-US" sz="2400" u="none" cap="none" strike="noStrike">
                <a:solidFill>
                  <a:schemeClr val="dk1"/>
                </a:solidFill>
                <a:latin typeface="Avenir"/>
                <a:ea typeface="Avenir"/>
                <a:cs typeface="Avenir"/>
                <a:sym typeface="Avenir"/>
              </a:rPr>
              <a:t>But not all designs are </a:t>
            </a:r>
            <a:r>
              <a:rPr b="1" i="0" lang="en-US" sz="2400" u="none" cap="none" strike="noStrike">
                <a:solidFill>
                  <a:srgbClr val="055393"/>
                </a:solidFill>
                <a:latin typeface="Avenir"/>
                <a:ea typeface="Avenir"/>
                <a:cs typeface="Avenir"/>
                <a:sym typeface="Avenir"/>
              </a:rPr>
              <a:t>good.</a:t>
            </a:r>
            <a:endParaRPr b="1" i="0" sz="2400" u="none" cap="none" strike="noStrike">
              <a:solidFill>
                <a:srgbClr val="055393"/>
              </a:solidFill>
              <a:latin typeface="Avenir"/>
              <a:ea typeface="Avenir"/>
              <a:cs typeface="Avenir"/>
              <a:sym typeface="Avenir"/>
            </a:endParaRPr>
          </a:p>
        </p:txBody>
      </p:sp>
      <p:sp>
        <p:nvSpPr>
          <p:cNvPr id="734" name="Google Shape;734;p29"/>
          <p:cNvSpPr txBox="1"/>
          <p:nvPr/>
        </p:nvSpPr>
        <p:spPr>
          <a:xfrm>
            <a:off x="4899302" y="173576"/>
            <a:ext cx="3461400" cy="152400"/>
          </a:xfrm>
          <a:prstGeom prst="rect">
            <a:avLst/>
          </a:prstGeom>
          <a:no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None/>
            </a:pPr>
            <a:r>
              <a:rPr b="0" i="0" lang="en-US" sz="700" u="none" cap="none" strike="noStrike">
                <a:solidFill>
                  <a:srgbClr val="FFFFFF"/>
                </a:solidFill>
                <a:latin typeface="Avenir"/>
                <a:ea typeface="Avenir"/>
                <a:cs typeface="Avenir"/>
                <a:sym typeface="Avenir"/>
              </a:rPr>
              <a:t>Pixabay: Wokandapix</a:t>
            </a:r>
            <a:endParaRPr b="0" i="0" sz="700" u="none" cap="none" strike="noStrike">
              <a:solidFill>
                <a:srgbClr val="FFFFFF"/>
              </a:solidFill>
              <a:latin typeface="Avenir"/>
              <a:ea typeface="Avenir"/>
              <a:cs typeface="Avenir"/>
              <a:sym typeface="Avenir"/>
            </a:endParaRPr>
          </a:p>
        </p:txBody>
      </p:sp>
      <p:sp>
        <p:nvSpPr>
          <p:cNvPr id="735" name="Google Shape;735;p29"/>
          <p:cNvSpPr txBox="1"/>
          <p:nvPr/>
        </p:nvSpPr>
        <p:spPr>
          <a:xfrm>
            <a:off x="129225" y="4806800"/>
            <a:ext cx="3461400" cy="152400"/>
          </a:xfrm>
          <a:prstGeom prst="rect">
            <a:avLst/>
          </a:prstGeom>
          <a:no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None/>
            </a:pPr>
            <a:r>
              <a:rPr b="0" i="0" lang="en-US" sz="700" u="none" cap="none" strike="noStrike">
                <a:solidFill>
                  <a:srgbClr val="FFFFFF"/>
                </a:solidFill>
                <a:latin typeface="Avenir"/>
                <a:ea typeface="Avenir"/>
                <a:cs typeface="Avenir"/>
                <a:sym typeface="Avenir"/>
              </a:rPr>
              <a:t>Pickpik</a:t>
            </a:r>
            <a:endParaRPr b="0" i="0" sz="700" u="none" cap="none" strike="noStrike">
              <a:solidFill>
                <a:srgbClr val="FFFFFF"/>
              </a:solidFill>
              <a:latin typeface="Avenir"/>
              <a:ea typeface="Avenir"/>
              <a:cs typeface="Avenir"/>
              <a:sym typeface="Avenir"/>
            </a:endParaRPr>
          </a:p>
        </p:txBody>
      </p:sp>
      <p:sp>
        <p:nvSpPr>
          <p:cNvPr id="736" name="Google Shape;736;p29"/>
          <p:cNvSpPr txBox="1"/>
          <p:nvPr/>
        </p:nvSpPr>
        <p:spPr>
          <a:xfrm>
            <a:off x="4471263" y="4806800"/>
            <a:ext cx="3461400" cy="152400"/>
          </a:xfrm>
          <a:prstGeom prst="rect">
            <a:avLst/>
          </a:prstGeom>
          <a:no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None/>
            </a:pPr>
            <a:r>
              <a:rPr b="0" i="0" lang="en-US" sz="700" u="none" cap="none" strike="noStrike">
                <a:solidFill>
                  <a:srgbClr val="FFFFFF"/>
                </a:solidFill>
                <a:latin typeface="Avenir"/>
                <a:ea typeface="Avenir"/>
                <a:cs typeface="Avenir"/>
                <a:sym typeface="Avenir"/>
              </a:rPr>
              <a:t>Flickr: UN Photo/Sahem Rababah</a:t>
            </a:r>
            <a:endParaRPr b="0" i="0" sz="700" u="none" cap="none" strike="noStrike">
              <a:solidFill>
                <a:srgbClr val="FFFFFF"/>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30"/>
          <p:cNvSpPr/>
          <p:nvPr>
            <p:ph idx="2" type="pic"/>
          </p:nvPr>
        </p:nvSpPr>
        <p:spPr>
          <a:xfrm>
            <a:off x="1931157" y="1119435"/>
            <a:ext cx="3368531" cy="3496756"/>
          </a:xfrm>
          <a:prstGeom prst="rect">
            <a:avLst/>
          </a:prstGeom>
          <a:noFill/>
          <a:ln>
            <a:noFill/>
          </a:ln>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742" name="Google Shape;742;p30"/>
          <p:cNvSpPr txBox="1"/>
          <p:nvPr>
            <p:ph type="title"/>
          </p:nvPr>
        </p:nvSpPr>
        <p:spPr>
          <a:xfrm>
            <a:off x="1969750" y="1220300"/>
            <a:ext cx="5988300" cy="1569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9A7"/>
              </a:buClr>
              <a:buSzPts val="2880"/>
              <a:buFont typeface="Arial"/>
              <a:buNone/>
            </a:pPr>
            <a:r>
              <a:rPr lang="en-US" sz="3680"/>
              <a:t>How might we design a better….</a:t>
            </a:r>
            <a:endParaRPr sz="368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p31"/>
          <p:cNvPicPr preferRelativeResize="0"/>
          <p:nvPr/>
        </p:nvPicPr>
        <p:blipFill>
          <a:blip r:embed="rId3">
            <a:alphaModFix/>
          </a:blip>
          <a:stretch>
            <a:fillRect/>
          </a:stretch>
        </p:blipFill>
        <p:spPr>
          <a:xfrm>
            <a:off x="900275" y="718800"/>
            <a:ext cx="7399399" cy="3360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32"/>
          <p:cNvSpPr txBox="1"/>
          <p:nvPr>
            <p:ph type="title"/>
          </p:nvPr>
        </p:nvSpPr>
        <p:spPr>
          <a:xfrm>
            <a:off x="628650" y="273844"/>
            <a:ext cx="7886700" cy="994200"/>
          </a:xfrm>
          <a:prstGeom prst="rect">
            <a:avLst/>
          </a:prstGeom>
          <a:noFill/>
          <a:ln>
            <a:noFill/>
          </a:ln>
        </p:spPr>
        <p:txBody>
          <a:bodyPr anchorCtr="0" anchor="t" bIns="34275" lIns="68550" spcFirstLastPara="1" rIns="68550" wrap="square" tIns="34275">
            <a:normAutofit/>
          </a:bodyPr>
          <a:lstStyle/>
          <a:p>
            <a:pPr indent="0" lvl="0" marL="0" rtl="0" algn="l">
              <a:lnSpc>
                <a:spcPct val="95000"/>
              </a:lnSpc>
              <a:spcBef>
                <a:spcPts val="0"/>
              </a:spcBef>
              <a:spcAft>
                <a:spcPts val="0"/>
              </a:spcAft>
              <a:buSzPts val="2300"/>
              <a:buNone/>
            </a:pPr>
            <a:r>
              <a:rPr b="1" lang="en-US" sz="2700">
                <a:latin typeface="Avenir"/>
                <a:ea typeface="Avenir"/>
                <a:cs typeface="Avenir"/>
                <a:sym typeface="Avenir"/>
              </a:rPr>
              <a:t>The “Traditional” Way to Solve Problems</a:t>
            </a:r>
            <a:endParaRPr/>
          </a:p>
        </p:txBody>
      </p:sp>
      <p:sp>
        <p:nvSpPr>
          <p:cNvPr id="753" name="Google Shape;753;p32"/>
          <p:cNvSpPr txBox="1"/>
          <p:nvPr/>
        </p:nvSpPr>
        <p:spPr>
          <a:xfrm>
            <a:off x="446144" y="2652088"/>
            <a:ext cx="1935000" cy="1207200"/>
          </a:xfrm>
          <a:prstGeom prst="rect">
            <a:avLst/>
          </a:prstGeom>
          <a:noFill/>
          <a:ln>
            <a:noFill/>
          </a:ln>
        </p:spPr>
        <p:txBody>
          <a:bodyPr anchorCtr="0" anchor="t" bIns="45700" lIns="91450" spcFirstLastPara="1" rIns="91450" wrap="square" tIns="45700">
            <a:noAutofit/>
          </a:bodyPr>
          <a:lstStyle/>
          <a:p>
            <a:pPr indent="0" lvl="0" marL="0" marR="0" rtl="0" algn="l">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You experience a problem</a:t>
            </a:r>
            <a:endParaRPr b="1" i="0" sz="1800" u="none" cap="none" strike="noStrike">
              <a:solidFill>
                <a:schemeClr val="dk1"/>
              </a:solidFill>
              <a:latin typeface="Avenir Next For Intuit"/>
              <a:ea typeface="Avenir Next For Intuit"/>
              <a:cs typeface="Avenir Next For Intuit"/>
              <a:sym typeface="Avenir Next For Intuit"/>
            </a:endParaRPr>
          </a:p>
        </p:txBody>
      </p:sp>
      <p:sp>
        <p:nvSpPr>
          <p:cNvPr id="754" name="Google Shape;754;p32"/>
          <p:cNvSpPr txBox="1"/>
          <p:nvPr/>
        </p:nvSpPr>
        <p:spPr>
          <a:xfrm>
            <a:off x="2691724" y="2652086"/>
            <a:ext cx="1886100" cy="1681200"/>
          </a:xfrm>
          <a:prstGeom prst="rect">
            <a:avLst/>
          </a:prstGeom>
          <a:noFill/>
          <a:ln>
            <a:noFill/>
          </a:ln>
        </p:spPr>
        <p:txBody>
          <a:bodyPr anchorCtr="0" anchor="t" bIns="45700" lIns="91450" spcFirstLastPara="1" rIns="91450" wrap="square" tIns="45700">
            <a:noAutofit/>
          </a:bodyPr>
          <a:lstStyle/>
          <a:p>
            <a:pPr indent="0" lvl="0" marL="0" marR="0" rtl="0" algn="l">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You think of a way to solve it</a:t>
            </a:r>
            <a:endParaRPr b="1" i="0" sz="1800" u="none" cap="none" strike="noStrike">
              <a:solidFill>
                <a:schemeClr val="dk1"/>
              </a:solidFill>
              <a:latin typeface="Avenir Next For Intuit"/>
              <a:ea typeface="Avenir Next For Intuit"/>
              <a:cs typeface="Avenir Next For Intuit"/>
              <a:sym typeface="Avenir Next For Intuit"/>
            </a:endParaRPr>
          </a:p>
        </p:txBody>
      </p:sp>
      <p:sp>
        <p:nvSpPr>
          <p:cNvPr id="755" name="Google Shape;755;p32"/>
          <p:cNvSpPr txBox="1"/>
          <p:nvPr/>
        </p:nvSpPr>
        <p:spPr>
          <a:xfrm>
            <a:off x="4857852" y="2652088"/>
            <a:ext cx="2011200" cy="1207200"/>
          </a:xfrm>
          <a:prstGeom prst="rect">
            <a:avLst/>
          </a:prstGeom>
          <a:noFill/>
          <a:ln>
            <a:noFill/>
          </a:ln>
        </p:spPr>
        <p:txBody>
          <a:bodyPr anchorCtr="0" anchor="t" bIns="45700" lIns="91450" spcFirstLastPara="1" rIns="91450" wrap="square" tIns="45700">
            <a:noAutofit/>
          </a:bodyPr>
          <a:lstStyle/>
          <a:p>
            <a:pPr indent="0" lvl="0" marL="0" marR="0" rtl="0" algn="l">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You build the solution </a:t>
            </a:r>
            <a:endParaRPr b="1" i="0" sz="1800" u="none" cap="none" strike="noStrike">
              <a:solidFill>
                <a:schemeClr val="dk1"/>
              </a:solidFill>
              <a:latin typeface="Avenir Next For Intuit"/>
              <a:ea typeface="Avenir Next For Intuit"/>
              <a:cs typeface="Avenir Next For Intuit"/>
              <a:sym typeface="Avenir Next For Intuit"/>
            </a:endParaRPr>
          </a:p>
        </p:txBody>
      </p:sp>
      <p:sp>
        <p:nvSpPr>
          <p:cNvPr id="756" name="Google Shape;756;p32"/>
          <p:cNvSpPr txBox="1"/>
          <p:nvPr/>
        </p:nvSpPr>
        <p:spPr>
          <a:xfrm>
            <a:off x="6964072" y="2652086"/>
            <a:ext cx="1715100" cy="1681200"/>
          </a:xfrm>
          <a:prstGeom prst="rect">
            <a:avLst/>
          </a:prstGeom>
          <a:noFill/>
          <a:ln>
            <a:noFill/>
          </a:ln>
        </p:spPr>
        <p:txBody>
          <a:bodyPr anchorCtr="0" anchor="t" bIns="45700" lIns="91450" spcFirstLastPara="1" rIns="91450" wrap="square" tIns="45700">
            <a:noAutofit/>
          </a:bodyPr>
          <a:lstStyle/>
          <a:p>
            <a:pPr indent="0" lvl="0" marL="0" marR="0" rtl="0" algn="l">
              <a:lnSpc>
                <a:spcPct val="100000"/>
              </a:lnSpc>
              <a:spcBef>
                <a:spcPts val="0"/>
              </a:spcBef>
              <a:spcAft>
                <a:spcPts val="1000"/>
              </a:spcAft>
              <a:buNone/>
            </a:pPr>
            <a:r>
              <a:rPr b="1" i="0" lang="en-US" sz="1800" u="none" cap="none" strike="noStrike">
                <a:solidFill>
                  <a:schemeClr val="dk1"/>
                </a:solidFill>
                <a:latin typeface="Avenir Next For Intuit"/>
                <a:ea typeface="Avenir Next For Intuit"/>
                <a:cs typeface="Avenir Next For Intuit"/>
                <a:sym typeface="Avenir Next For Intuit"/>
              </a:rPr>
              <a:t>You try to use or sell your solution</a:t>
            </a:r>
            <a:endParaRPr b="1" i="0" sz="1800" u="none" cap="none" strike="noStrike">
              <a:solidFill>
                <a:schemeClr val="dk1"/>
              </a:solidFill>
              <a:latin typeface="Avenir Next For Intuit"/>
              <a:ea typeface="Avenir Next For Intuit"/>
              <a:cs typeface="Avenir Next For Intuit"/>
              <a:sym typeface="Avenir Next For Intuit"/>
            </a:endParaRPr>
          </a:p>
        </p:txBody>
      </p:sp>
      <p:grpSp>
        <p:nvGrpSpPr>
          <p:cNvPr id="757" name="Google Shape;757;p32"/>
          <p:cNvGrpSpPr/>
          <p:nvPr/>
        </p:nvGrpSpPr>
        <p:grpSpPr>
          <a:xfrm flipH="1" rot="10800000">
            <a:off x="476573" y="2166503"/>
            <a:ext cx="6847426" cy="354236"/>
            <a:chOff x="628900" y="2212081"/>
            <a:chExt cx="9040699" cy="467700"/>
          </a:xfrm>
        </p:grpSpPr>
        <p:cxnSp>
          <p:nvCxnSpPr>
            <p:cNvPr id="758" name="Google Shape;758;p32"/>
            <p:cNvCxnSpPr/>
            <p:nvPr/>
          </p:nvCxnSpPr>
          <p:spPr>
            <a:xfrm>
              <a:off x="815348" y="2438400"/>
              <a:ext cx="8660100" cy="0"/>
            </a:xfrm>
            <a:prstGeom prst="straightConnector1">
              <a:avLst/>
            </a:prstGeom>
            <a:noFill/>
            <a:ln cap="flat" cmpd="sng" w="44450">
              <a:solidFill>
                <a:srgbClr val="00A6A4"/>
              </a:solidFill>
              <a:prstDash val="solid"/>
              <a:miter lim="800000"/>
              <a:headEnd len="sm" w="sm" type="none"/>
              <a:tailEnd len="sm" w="sm" type="none"/>
            </a:ln>
          </p:spPr>
        </p:cxnSp>
        <p:sp>
          <p:nvSpPr>
            <p:cNvPr id="759" name="Google Shape;759;p32"/>
            <p:cNvSpPr/>
            <p:nvPr/>
          </p:nvSpPr>
          <p:spPr>
            <a:xfrm>
              <a:off x="628900" y="2212081"/>
              <a:ext cx="467700" cy="467700"/>
            </a:xfrm>
            <a:prstGeom prst="ellipse">
              <a:avLst/>
            </a:prstGeom>
            <a:solidFill>
              <a:srgbClr val="2A5C9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760" name="Google Shape;760;p32"/>
            <p:cNvSpPr/>
            <p:nvPr/>
          </p:nvSpPr>
          <p:spPr>
            <a:xfrm>
              <a:off x="3590825" y="2212081"/>
              <a:ext cx="467700" cy="467700"/>
            </a:xfrm>
            <a:prstGeom prst="ellipse">
              <a:avLst/>
            </a:prstGeom>
            <a:solidFill>
              <a:srgbClr val="2A5C9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761" name="Google Shape;761;p32"/>
            <p:cNvSpPr/>
            <p:nvPr/>
          </p:nvSpPr>
          <p:spPr>
            <a:xfrm>
              <a:off x="6413260" y="2212081"/>
              <a:ext cx="467700" cy="467700"/>
            </a:xfrm>
            <a:prstGeom prst="ellipse">
              <a:avLst/>
            </a:prstGeom>
            <a:solidFill>
              <a:srgbClr val="2A5C9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762" name="Google Shape;762;p32"/>
            <p:cNvSpPr/>
            <p:nvPr/>
          </p:nvSpPr>
          <p:spPr>
            <a:xfrm>
              <a:off x="9201899" y="2212081"/>
              <a:ext cx="467700" cy="467700"/>
            </a:xfrm>
            <a:prstGeom prst="ellipse">
              <a:avLst/>
            </a:prstGeom>
            <a:solidFill>
              <a:srgbClr val="2A5C9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id="763" name="Google Shape;763;p32"/>
            <p:cNvPicPr preferRelativeResize="0"/>
            <p:nvPr/>
          </p:nvPicPr>
          <p:blipFill rotWithShape="1">
            <a:blip r:embed="rId3">
              <a:alphaModFix/>
            </a:blip>
            <a:srcRect b="0" l="0" r="0" t="0"/>
            <a:stretch/>
          </p:blipFill>
          <p:spPr>
            <a:xfrm>
              <a:off x="2185481" y="2299447"/>
              <a:ext cx="155708" cy="289171"/>
            </a:xfrm>
            <a:prstGeom prst="rect">
              <a:avLst/>
            </a:prstGeom>
            <a:noFill/>
            <a:ln>
              <a:noFill/>
            </a:ln>
          </p:spPr>
        </p:pic>
        <p:pic>
          <p:nvPicPr>
            <p:cNvPr id="764" name="Google Shape;764;p32"/>
            <p:cNvPicPr preferRelativeResize="0"/>
            <p:nvPr/>
          </p:nvPicPr>
          <p:blipFill rotWithShape="1">
            <a:blip r:embed="rId3">
              <a:alphaModFix/>
            </a:blip>
            <a:srcRect b="0" l="0" r="0" t="0"/>
            <a:stretch/>
          </p:blipFill>
          <p:spPr>
            <a:xfrm>
              <a:off x="5211069" y="2299447"/>
              <a:ext cx="155708" cy="289171"/>
            </a:xfrm>
            <a:prstGeom prst="rect">
              <a:avLst/>
            </a:prstGeom>
            <a:noFill/>
            <a:ln>
              <a:noFill/>
            </a:ln>
          </p:spPr>
        </p:pic>
        <p:pic>
          <p:nvPicPr>
            <p:cNvPr id="765" name="Google Shape;765;p32"/>
            <p:cNvPicPr preferRelativeResize="0"/>
            <p:nvPr/>
          </p:nvPicPr>
          <p:blipFill rotWithShape="1">
            <a:blip r:embed="rId3">
              <a:alphaModFix/>
            </a:blip>
            <a:srcRect b="0" l="0" r="0" t="0"/>
            <a:stretch/>
          </p:blipFill>
          <p:spPr>
            <a:xfrm>
              <a:off x="7994610" y="2299447"/>
              <a:ext cx="155708" cy="289171"/>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