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4"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drive.google.com/drive/folders/1Z3MQ6-tY_Zu9mVUltuV98ozPBDqouFZR" TargetMode="External"/><Relationship Id="rId7" Type="http://schemas.openxmlformats.org/officeDocument/2006/relationships/hyperlink" Target="https://dpi.wi.gov/sites/default/files/imce/acp/pdf/2020_04_10_ACPConnections_Flyer.pdf" TargetMode="External"/><Relationship Id="rId2" Type="http://schemas.openxmlformats.org/officeDocument/2006/relationships/hyperlink" Target="https://www.doe.k12.de.us/Page/4351" TargetMode="External"/><Relationship Id="rId1" Type="http://schemas.openxmlformats.org/officeDocument/2006/relationships/hyperlink" Target="https://casel.org/csi-resources-integration-with-career-planning-and-workforce-preparation/" TargetMode="External"/><Relationship Id="rId6" Type="http://schemas.openxmlformats.org/officeDocument/2006/relationships/hyperlink" Target="https://www.education.ne.gov/nce/careerdevelopment/ne-career-development-model/" TargetMode="External"/><Relationship Id="rId5" Type="http://schemas.openxmlformats.org/officeDocument/2006/relationships/hyperlink" Target="https://casel.org/wp-content/uploads/2021/03/Connecting-the-Dots_-Between-SEL-Employability-Skills-and-a-Graduate-Profile.mp4" TargetMode="External"/><Relationship Id="rId4" Type="http://schemas.openxmlformats.org/officeDocument/2006/relationships/hyperlink" Target="https://www.ksde.org/Portals/0/CSAS/CSAS%20Home/CTE%20Home/Work-Based%20Learning%20Digital%20(WBL)%20Reference%20Guide%20(Updated%20February%202021).pdf?ver=2021-03-02-124915-267"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hyperlink" Target="https://drive.google.com/drive/folders/1Z3MQ6-tY_Zu9mVUltuV98ozPBDqouFZR" TargetMode="External"/><Relationship Id="rId7" Type="http://schemas.openxmlformats.org/officeDocument/2006/relationships/hyperlink" Target="https://www.education.ne.gov/nce/careerdevelopment/ne-career-development-model/" TargetMode="External"/><Relationship Id="rId2" Type="http://schemas.openxmlformats.org/officeDocument/2006/relationships/hyperlink" Target="https://www.doe.k12.de.us/Page/4351" TargetMode="External"/><Relationship Id="rId1" Type="http://schemas.openxmlformats.org/officeDocument/2006/relationships/hyperlink" Target="https://casel.org/csi-resources-integration-with-career-planning-and-workforce-preparation/" TargetMode="External"/><Relationship Id="rId6" Type="http://schemas.openxmlformats.org/officeDocument/2006/relationships/hyperlink" Target="https://casel.org/wp-content/uploads/2021/03/Connecting-the-Dots_-Between-SEL-Employability-Skills-and-a-Graduate-Profile.mp4" TargetMode="External"/><Relationship Id="rId5" Type="http://schemas.openxmlformats.org/officeDocument/2006/relationships/hyperlink" Target="https://dpi.wi.gov/sites/default/files/imce/acp/pdf/2020_04_10_ACPConnections_Flyer.pdf" TargetMode="External"/><Relationship Id="rId4" Type="http://schemas.openxmlformats.org/officeDocument/2006/relationships/hyperlink" Target="https://www.ksde.org/Portals/0/CSAS/CSAS%20Home/CTE%20Home/Work-Based%20Learning%20Digital%20(WBL)%20Reference%20Guide%20(Updated%20February%202021).pdf?ver=2021-03-02-124915-267"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0A1D07-EFB7-49AA-85EC-ED070AB63DF2}"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F762D67-05B4-4F78-8CA6-D9226421B154}">
      <dgm:prSet/>
      <dgm:spPr/>
      <dgm:t>
        <a:bodyPr/>
        <a:lstStyle/>
        <a:p>
          <a:r>
            <a:rPr lang="en-US"/>
            <a:t>Delaware: </a:t>
          </a:r>
        </a:p>
      </dgm:t>
    </dgm:pt>
    <dgm:pt modelId="{0A0325D4-199B-450D-BAB4-1598F1C5C357}" type="parTrans" cxnId="{9086DDD1-B435-4566-94EB-9ECF1A6A5743}">
      <dgm:prSet/>
      <dgm:spPr/>
      <dgm:t>
        <a:bodyPr/>
        <a:lstStyle/>
        <a:p>
          <a:endParaRPr lang="en-US"/>
        </a:p>
      </dgm:t>
    </dgm:pt>
    <dgm:pt modelId="{307CC79F-AAA4-48CC-A5EA-563FFFBF28BE}" type="sibTrans" cxnId="{9086DDD1-B435-4566-94EB-9ECF1A6A5743}">
      <dgm:prSet/>
      <dgm:spPr/>
      <dgm:t>
        <a:bodyPr/>
        <a:lstStyle/>
        <a:p>
          <a:endParaRPr lang="en-US"/>
        </a:p>
      </dgm:t>
    </dgm:pt>
    <dgm:pt modelId="{D2E9E31C-E77E-4616-A868-131DB08188BC}">
      <dgm:prSet/>
      <dgm:spPr/>
      <dgm:t>
        <a:bodyPr/>
        <a:lstStyle/>
        <a:p>
          <a:r>
            <a:rPr lang="en-US">
              <a:hlinkClick xmlns:r="http://schemas.openxmlformats.org/officeDocument/2006/relationships" r:id="rId1"/>
            </a:rPr>
            <a:t>Community of practice</a:t>
          </a:r>
          <a:endParaRPr lang="en-US"/>
        </a:p>
      </dgm:t>
    </dgm:pt>
    <dgm:pt modelId="{D72B27B2-C6DA-4D55-A0E8-40F69F28D4A9}" type="parTrans" cxnId="{5B61E070-E9C4-48BB-AB85-19CDDCCF3217}">
      <dgm:prSet/>
      <dgm:spPr/>
      <dgm:t>
        <a:bodyPr/>
        <a:lstStyle/>
        <a:p>
          <a:endParaRPr lang="en-US"/>
        </a:p>
      </dgm:t>
    </dgm:pt>
    <dgm:pt modelId="{3D26560C-4FC3-4BF4-BF3F-589DBA441DAD}" type="sibTrans" cxnId="{5B61E070-E9C4-48BB-AB85-19CDDCCF3217}">
      <dgm:prSet/>
      <dgm:spPr/>
      <dgm:t>
        <a:bodyPr/>
        <a:lstStyle/>
        <a:p>
          <a:endParaRPr lang="en-US"/>
        </a:p>
      </dgm:t>
    </dgm:pt>
    <dgm:pt modelId="{C4DD6AF1-787C-4C2F-87CF-186CBE74F718}">
      <dgm:prSet/>
      <dgm:spPr/>
      <dgm:t>
        <a:bodyPr/>
        <a:lstStyle/>
        <a:p>
          <a:r>
            <a:rPr lang="en-US">
              <a:hlinkClick xmlns:r="http://schemas.openxmlformats.org/officeDocument/2006/relationships" r:id="rId2"/>
            </a:rPr>
            <a:t>Guidance for the field</a:t>
          </a:r>
          <a:endParaRPr lang="en-US"/>
        </a:p>
      </dgm:t>
    </dgm:pt>
    <dgm:pt modelId="{5399290F-07F9-42C9-A2AA-FC2E6CE98CBC}" type="parTrans" cxnId="{90E1739A-FB69-41BD-9F05-34A1CC448FAE}">
      <dgm:prSet/>
      <dgm:spPr/>
      <dgm:t>
        <a:bodyPr/>
        <a:lstStyle/>
        <a:p>
          <a:endParaRPr lang="en-US"/>
        </a:p>
      </dgm:t>
    </dgm:pt>
    <dgm:pt modelId="{B0821B5C-5251-421E-B929-0107657713D1}" type="sibTrans" cxnId="{90E1739A-FB69-41BD-9F05-34A1CC448FAE}">
      <dgm:prSet/>
      <dgm:spPr/>
      <dgm:t>
        <a:bodyPr/>
        <a:lstStyle/>
        <a:p>
          <a:endParaRPr lang="en-US"/>
        </a:p>
      </dgm:t>
    </dgm:pt>
    <dgm:pt modelId="{116C256C-F2CD-4DED-8742-7E4E8E11E724}">
      <dgm:prSet/>
      <dgm:spPr/>
      <dgm:t>
        <a:bodyPr/>
        <a:lstStyle/>
        <a:p>
          <a:r>
            <a:rPr lang="en-US">
              <a:hlinkClick xmlns:r="http://schemas.openxmlformats.org/officeDocument/2006/relationships" r:id="rId3"/>
            </a:rPr>
            <a:t>Integrated standards</a:t>
          </a:r>
          <a:endParaRPr lang="en-US"/>
        </a:p>
      </dgm:t>
    </dgm:pt>
    <dgm:pt modelId="{11DD4D21-DC60-4747-9000-72904B94887D}" type="parTrans" cxnId="{34E53136-2E42-4E38-9154-AFB0DC986831}">
      <dgm:prSet/>
      <dgm:spPr/>
      <dgm:t>
        <a:bodyPr/>
        <a:lstStyle/>
        <a:p>
          <a:endParaRPr lang="en-US"/>
        </a:p>
      </dgm:t>
    </dgm:pt>
    <dgm:pt modelId="{3C8F12AA-F75A-4EB5-8265-7EF8DB644A71}" type="sibTrans" cxnId="{34E53136-2E42-4E38-9154-AFB0DC986831}">
      <dgm:prSet/>
      <dgm:spPr/>
      <dgm:t>
        <a:bodyPr/>
        <a:lstStyle/>
        <a:p>
          <a:endParaRPr lang="en-US"/>
        </a:p>
      </dgm:t>
    </dgm:pt>
    <dgm:pt modelId="{19C0E38E-7150-4CBB-B6CF-3D21B8386773}">
      <dgm:prSet/>
      <dgm:spPr/>
      <dgm:t>
        <a:bodyPr/>
        <a:lstStyle/>
        <a:p>
          <a:r>
            <a:rPr lang="en-US"/>
            <a:t>Kansas: </a:t>
          </a:r>
        </a:p>
      </dgm:t>
    </dgm:pt>
    <dgm:pt modelId="{88646FD0-2E63-41F7-A345-594F7DDAB46E}" type="parTrans" cxnId="{CBCD86F9-A89E-4F07-819C-D8DF287D3803}">
      <dgm:prSet/>
      <dgm:spPr/>
      <dgm:t>
        <a:bodyPr/>
        <a:lstStyle/>
        <a:p>
          <a:endParaRPr lang="en-US"/>
        </a:p>
      </dgm:t>
    </dgm:pt>
    <dgm:pt modelId="{159DB5E9-3BA8-44A5-AC93-EDBFF86785F4}" type="sibTrans" cxnId="{CBCD86F9-A89E-4F07-819C-D8DF287D3803}">
      <dgm:prSet/>
      <dgm:spPr/>
      <dgm:t>
        <a:bodyPr/>
        <a:lstStyle/>
        <a:p>
          <a:endParaRPr lang="en-US"/>
        </a:p>
      </dgm:t>
    </dgm:pt>
    <dgm:pt modelId="{EB80C105-0A55-436A-AE8F-F62B35535E15}">
      <dgm:prSet/>
      <dgm:spPr/>
      <dgm:t>
        <a:bodyPr/>
        <a:lstStyle/>
        <a:p>
          <a:r>
            <a:rPr lang="en-US">
              <a:hlinkClick xmlns:r="http://schemas.openxmlformats.org/officeDocument/2006/relationships" r:id="rId1"/>
            </a:rPr>
            <a:t>Community of practice</a:t>
          </a:r>
          <a:endParaRPr lang="en-US"/>
        </a:p>
      </dgm:t>
    </dgm:pt>
    <dgm:pt modelId="{1FB65DB1-5E9A-4B0F-866F-14F5F49D294B}" type="parTrans" cxnId="{97BDD1EE-680A-4C47-8155-0D00AF381DA5}">
      <dgm:prSet/>
      <dgm:spPr/>
      <dgm:t>
        <a:bodyPr/>
        <a:lstStyle/>
        <a:p>
          <a:endParaRPr lang="en-US"/>
        </a:p>
      </dgm:t>
    </dgm:pt>
    <dgm:pt modelId="{21FCC3E1-243D-4526-ABE5-22984EFC6C66}" type="sibTrans" cxnId="{97BDD1EE-680A-4C47-8155-0D00AF381DA5}">
      <dgm:prSet/>
      <dgm:spPr/>
      <dgm:t>
        <a:bodyPr/>
        <a:lstStyle/>
        <a:p>
          <a:endParaRPr lang="en-US"/>
        </a:p>
      </dgm:t>
    </dgm:pt>
    <dgm:pt modelId="{B46B4C74-1F92-4C6F-91FB-4ED1AA2AA5FD}">
      <dgm:prSet/>
      <dgm:spPr/>
      <dgm:t>
        <a:bodyPr/>
        <a:lstStyle/>
        <a:p>
          <a:r>
            <a:rPr lang="en-US" dirty="0">
              <a:hlinkClick xmlns:r="http://schemas.openxmlformats.org/officeDocument/2006/relationships" r:id="rId4"/>
            </a:rPr>
            <a:t>Resources for the field</a:t>
          </a:r>
          <a:endParaRPr lang="en-US" dirty="0"/>
        </a:p>
      </dgm:t>
    </dgm:pt>
    <dgm:pt modelId="{754138F8-551C-4928-AA9D-9B31B038FD2C}" type="parTrans" cxnId="{FC4777FA-36A3-45C1-98B6-9FB71FC714A7}">
      <dgm:prSet/>
      <dgm:spPr/>
      <dgm:t>
        <a:bodyPr/>
        <a:lstStyle/>
        <a:p>
          <a:endParaRPr lang="en-US"/>
        </a:p>
      </dgm:t>
    </dgm:pt>
    <dgm:pt modelId="{2FB4B28E-809B-422F-A620-223551B6E7DF}" type="sibTrans" cxnId="{FC4777FA-36A3-45C1-98B6-9FB71FC714A7}">
      <dgm:prSet/>
      <dgm:spPr/>
      <dgm:t>
        <a:bodyPr/>
        <a:lstStyle/>
        <a:p>
          <a:endParaRPr lang="en-US"/>
        </a:p>
      </dgm:t>
    </dgm:pt>
    <dgm:pt modelId="{C4EFADF1-4937-4D46-BDE0-9A65A82043A2}">
      <dgm:prSet/>
      <dgm:spPr/>
      <dgm:t>
        <a:bodyPr/>
        <a:lstStyle/>
        <a:p>
          <a:r>
            <a:rPr lang="en-US" dirty="0"/>
            <a:t>Wisconsin:</a:t>
          </a:r>
        </a:p>
      </dgm:t>
    </dgm:pt>
    <dgm:pt modelId="{B6261D79-ED69-4A24-8E72-44FC7D5B805F}" type="parTrans" cxnId="{3591EFD4-E4C1-4EFB-AAEC-DDA6FD18C2FD}">
      <dgm:prSet/>
      <dgm:spPr/>
      <dgm:t>
        <a:bodyPr/>
        <a:lstStyle/>
        <a:p>
          <a:endParaRPr lang="en-US"/>
        </a:p>
      </dgm:t>
    </dgm:pt>
    <dgm:pt modelId="{6728414D-C09E-49BA-A411-6BD95B7E151C}" type="sibTrans" cxnId="{3591EFD4-E4C1-4EFB-AAEC-DDA6FD18C2FD}">
      <dgm:prSet/>
      <dgm:spPr/>
      <dgm:t>
        <a:bodyPr/>
        <a:lstStyle/>
        <a:p>
          <a:endParaRPr lang="en-US"/>
        </a:p>
      </dgm:t>
    </dgm:pt>
    <dgm:pt modelId="{0DA53340-5149-414E-82C6-25B1788D0F22}">
      <dgm:prSet/>
      <dgm:spPr/>
      <dgm:t>
        <a:bodyPr/>
        <a:lstStyle/>
        <a:p>
          <a:r>
            <a:rPr lang="en-US" dirty="0">
              <a:hlinkClick xmlns:r="http://schemas.openxmlformats.org/officeDocument/2006/relationships" r:id="rId1"/>
            </a:rPr>
            <a:t>Community of practice</a:t>
          </a:r>
          <a:endParaRPr lang="en-US" dirty="0"/>
        </a:p>
      </dgm:t>
    </dgm:pt>
    <dgm:pt modelId="{E3878A70-E368-4AE0-BB52-9B016C3A552D}" type="parTrans" cxnId="{77465CFE-86F5-409F-9341-3A82C12E96E0}">
      <dgm:prSet/>
      <dgm:spPr/>
      <dgm:t>
        <a:bodyPr/>
        <a:lstStyle/>
        <a:p>
          <a:endParaRPr lang="en-US"/>
        </a:p>
      </dgm:t>
    </dgm:pt>
    <dgm:pt modelId="{C5376C64-C1F4-4EA1-9310-5AF7FDF5067A}" type="sibTrans" cxnId="{77465CFE-86F5-409F-9341-3A82C12E96E0}">
      <dgm:prSet/>
      <dgm:spPr/>
      <dgm:t>
        <a:bodyPr/>
        <a:lstStyle/>
        <a:p>
          <a:endParaRPr lang="en-US"/>
        </a:p>
      </dgm:t>
    </dgm:pt>
    <dgm:pt modelId="{DAE69314-8A29-4ED9-9162-6CA4AF2D3B8F}">
      <dgm:prSet/>
      <dgm:spPr/>
      <dgm:t>
        <a:bodyPr/>
        <a:lstStyle/>
        <a:p>
          <a:r>
            <a:rPr lang="en-US" dirty="0">
              <a:hlinkClick xmlns:r="http://schemas.openxmlformats.org/officeDocument/2006/relationships" r:id="rId5"/>
            </a:rPr>
            <a:t>Guidance for the field</a:t>
          </a:r>
          <a:endParaRPr lang="en-US" dirty="0"/>
        </a:p>
      </dgm:t>
    </dgm:pt>
    <dgm:pt modelId="{9680FE19-771D-4D9C-A4E4-DF13AA199497}" type="parTrans" cxnId="{B70BABF1-C84C-43A9-AD25-2A60A3945E02}">
      <dgm:prSet/>
      <dgm:spPr/>
      <dgm:t>
        <a:bodyPr/>
        <a:lstStyle/>
        <a:p>
          <a:endParaRPr lang="en-US"/>
        </a:p>
      </dgm:t>
    </dgm:pt>
    <dgm:pt modelId="{20164519-550B-43FA-BABC-EF8347B1CF0B}" type="sibTrans" cxnId="{B70BABF1-C84C-43A9-AD25-2A60A3945E02}">
      <dgm:prSet/>
      <dgm:spPr/>
      <dgm:t>
        <a:bodyPr/>
        <a:lstStyle/>
        <a:p>
          <a:endParaRPr lang="en-US"/>
        </a:p>
      </dgm:t>
    </dgm:pt>
    <dgm:pt modelId="{C0BE8E15-7DE4-402A-A62E-975145B537DD}">
      <dgm:prSet/>
      <dgm:spPr/>
      <dgm:t>
        <a:bodyPr/>
        <a:lstStyle/>
        <a:p>
          <a:r>
            <a:rPr lang="en-US" dirty="0"/>
            <a:t>Nebraska: </a:t>
          </a:r>
        </a:p>
        <a:p>
          <a:r>
            <a:rPr lang="en-US" dirty="0">
              <a:hlinkClick xmlns:r="http://schemas.openxmlformats.org/officeDocument/2006/relationships" r:id="rId6"/>
            </a:rPr>
            <a:t>NE Career Development Model</a:t>
          </a:r>
          <a:endParaRPr lang="en-US" dirty="0"/>
        </a:p>
      </dgm:t>
    </dgm:pt>
    <dgm:pt modelId="{CCCF44FA-B3D8-459D-9DEF-8C0E7B50BBF6}" type="parTrans" cxnId="{51028E53-BC24-4597-89B2-0E115CC3C51C}">
      <dgm:prSet/>
      <dgm:spPr/>
      <dgm:t>
        <a:bodyPr/>
        <a:lstStyle/>
        <a:p>
          <a:endParaRPr lang="en-US"/>
        </a:p>
      </dgm:t>
    </dgm:pt>
    <dgm:pt modelId="{B6EA3254-1891-4888-90D8-BD7726D84E10}" type="sibTrans" cxnId="{51028E53-BC24-4597-89B2-0E115CC3C51C}">
      <dgm:prSet/>
      <dgm:spPr/>
      <dgm:t>
        <a:bodyPr/>
        <a:lstStyle/>
        <a:p>
          <a:endParaRPr lang="en-US"/>
        </a:p>
      </dgm:t>
    </dgm:pt>
    <dgm:pt modelId="{9FE2D1D8-978B-4181-8CBF-16A70D053651}">
      <dgm:prSet/>
      <dgm:spPr/>
      <dgm:t>
        <a:bodyPr/>
        <a:lstStyle/>
        <a:p>
          <a:r>
            <a:rPr lang="en-US" dirty="0">
              <a:hlinkClick xmlns:r="http://schemas.openxmlformats.org/officeDocument/2006/relationships" r:id="rId7"/>
            </a:rPr>
            <a:t>Policy Guidance</a:t>
          </a:r>
          <a:endParaRPr lang="en-US" dirty="0"/>
        </a:p>
      </dgm:t>
    </dgm:pt>
    <dgm:pt modelId="{0969E154-B45B-4977-A08B-C4303CF60FBC}" type="parTrans" cxnId="{D50C0D51-0A68-43CA-BF2F-FDA3D5BA706D}">
      <dgm:prSet/>
      <dgm:spPr/>
    </dgm:pt>
    <dgm:pt modelId="{0814EF09-82E7-4307-B946-C7572331D71A}" type="sibTrans" cxnId="{D50C0D51-0A68-43CA-BF2F-FDA3D5BA706D}">
      <dgm:prSet/>
      <dgm:spPr/>
    </dgm:pt>
    <dgm:pt modelId="{33FDFEEB-482B-44A6-811B-B04253882488}" type="pres">
      <dgm:prSet presAssocID="{970A1D07-EFB7-49AA-85EC-ED070AB63DF2}" presName="matrix" presStyleCnt="0">
        <dgm:presLayoutVars>
          <dgm:chMax val="1"/>
          <dgm:dir/>
          <dgm:resizeHandles val="exact"/>
        </dgm:presLayoutVars>
      </dgm:prSet>
      <dgm:spPr/>
    </dgm:pt>
    <dgm:pt modelId="{03B95FB9-A429-4848-845F-D69F5ECB6CE6}" type="pres">
      <dgm:prSet presAssocID="{970A1D07-EFB7-49AA-85EC-ED070AB63DF2}" presName="diamond" presStyleLbl="bgShp" presStyleIdx="0" presStyleCnt="1"/>
      <dgm:spPr/>
    </dgm:pt>
    <dgm:pt modelId="{37E62DED-4C30-4617-BFD0-AABE1C94D580}" type="pres">
      <dgm:prSet presAssocID="{970A1D07-EFB7-49AA-85EC-ED070AB63DF2}" presName="quad1" presStyleLbl="node1" presStyleIdx="0" presStyleCnt="4">
        <dgm:presLayoutVars>
          <dgm:chMax val="0"/>
          <dgm:chPref val="0"/>
          <dgm:bulletEnabled val="1"/>
        </dgm:presLayoutVars>
      </dgm:prSet>
      <dgm:spPr/>
    </dgm:pt>
    <dgm:pt modelId="{F355FE32-EA85-453F-8C61-844AE4C3B706}" type="pres">
      <dgm:prSet presAssocID="{970A1D07-EFB7-49AA-85EC-ED070AB63DF2}" presName="quad2" presStyleLbl="node1" presStyleIdx="1" presStyleCnt="4">
        <dgm:presLayoutVars>
          <dgm:chMax val="0"/>
          <dgm:chPref val="0"/>
          <dgm:bulletEnabled val="1"/>
        </dgm:presLayoutVars>
      </dgm:prSet>
      <dgm:spPr/>
    </dgm:pt>
    <dgm:pt modelId="{0CF43432-F9ED-48D8-82F4-70924930D95C}" type="pres">
      <dgm:prSet presAssocID="{970A1D07-EFB7-49AA-85EC-ED070AB63DF2}" presName="quad3" presStyleLbl="node1" presStyleIdx="2" presStyleCnt="4">
        <dgm:presLayoutVars>
          <dgm:chMax val="0"/>
          <dgm:chPref val="0"/>
          <dgm:bulletEnabled val="1"/>
        </dgm:presLayoutVars>
      </dgm:prSet>
      <dgm:spPr/>
    </dgm:pt>
    <dgm:pt modelId="{E0ECC953-697E-4538-96D7-7994F5B38CEF}" type="pres">
      <dgm:prSet presAssocID="{970A1D07-EFB7-49AA-85EC-ED070AB63DF2}" presName="quad4" presStyleLbl="node1" presStyleIdx="3" presStyleCnt="4">
        <dgm:presLayoutVars>
          <dgm:chMax val="0"/>
          <dgm:chPref val="0"/>
          <dgm:bulletEnabled val="1"/>
        </dgm:presLayoutVars>
      </dgm:prSet>
      <dgm:spPr/>
    </dgm:pt>
  </dgm:ptLst>
  <dgm:cxnLst>
    <dgm:cxn modelId="{FE4A9D05-4795-47E4-98D4-2AA048D5D7DC}" type="presOf" srcId="{DAE69314-8A29-4ED9-9162-6CA4AF2D3B8F}" destId="{0CF43432-F9ED-48D8-82F4-70924930D95C}" srcOrd="0" destOrd="3" presId="urn:microsoft.com/office/officeart/2005/8/layout/matrix3"/>
    <dgm:cxn modelId="{9148C807-DFF1-4027-AD9F-468196A5EF88}" type="presOf" srcId="{C4EFADF1-4937-4D46-BDE0-9A65A82043A2}" destId="{0CF43432-F9ED-48D8-82F4-70924930D95C}" srcOrd="0" destOrd="0" presId="urn:microsoft.com/office/officeart/2005/8/layout/matrix3"/>
    <dgm:cxn modelId="{014FED0A-E02D-4244-987C-EA6D04A4BB79}" type="presOf" srcId="{19C0E38E-7150-4CBB-B6CF-3D21B8386773}" destId="{F355FE32-EA85-453F-8C61-844AE4C3B706}" srcOrd="0" destOrd="0" presId="urn:microsoft.com/office/officeart/2005/8/layout/matrix3"/>
    <dgm:cxn modelId="{0626670C-EAEE-4466-A4C1-9D664D016B28}" type="presOf" srcId="{EB80C105-0A55-436A-AE8F-F62B35535E15}" destId="{F355FE32-EA85-453F-8C61-844AE4C3B706}" srcOrd="0" destOrd="1" presId="urn:microsoft.com/office/officeart/2005/8/layout/matrix3"/>
    <dgm:cxn modelId="{EF6D2F0D-A4BC-47CB-A55D-0C3F0FF71983}" type="presOf" srcId="{C0BE8E15-7DE4-402A-A62E-975145B537DD}" destId="{E0ECC953-697E-4538-96D7-7994F5B38CEF}" srcOrd="0" destOrd="0" presId="urn:microsoft.com/office/officeart/2005/8/layout/matrix3"/>
    <dgm:cxn modelId="{ED05CF22-26F8-40B6-AF97-C7DE34E3FA4D}" type="presOf" srcId="{970A1D07-EFB7-49AA-85EC-ED070AB63DF2}" destId="{33FDFEEB-482B-44A6-811B-B04253882488}" srcOrd="0" destOrd="0" presId="urn:microsoft.com/office/officeart/2005/8/layout/matrix3"/>
    <dgm:cxn modelId="{34E53136-2E42-4E38-9154-AFB0DC986831}" srcId="{2F762D67-05B4-4F78-8CA6-D9226421B154}" destId="{116C256C-F2CD-4DED-8742-7E4E8E11E724}" srcOrd="2" destOrd="0" parTransId="{11DD4D21-DC60-4747-9000-72904B94887D}" sibTransId="{3C8F12AA-F75A-4EB5-8265-7EF8DB644A71}"/>
    <dgm:cxn modelId="{57A66364-804B-435C-A0B5-31C382488DDD}" type="presOf" srcId="{C4DD6AF1-787C-4C2F-87CF-186CBE74F718}" destId="{37E62DED-4C30-4617-BFD0-AABE1C94D580}" srcOrd="0" destOrd="2" presId="urn:microsoft.com/office/officeart/2005/8/layout/matrix3"/>
    <dgm:cxn modelId="{940AFD44-C7FE-4649-883D-D6A5A55AD364}" type="presOf" srcId="{D2E9E31C-E77E-4616-A868-131DB08188BC}" destId="{37E62DED-4C30-4617-BFD0-AABE1C94D580}" srcOrd="0" destOrd="1" presId="urn:microsoft.com/office/officeart/2005/8/layout/matrix3"/>
    <dgm:cxn modelId="{EBD1846C-887F-4310-9BDD-A3DF2670ECC8}" type="presOf" srcId="{2F762D67-05B4-4F78-8CA6-D9226421B154}" destId="{37E62DED-4C30-4617-BFD0-AABE1C94D580}" srcOrd="0" destOrd="0" presId="urn:microsoft.com/office/officeart/2005/8/layout/matrix3"/>
    <dgm:cxn modelId="{5B61E070-E9C4-48BB-AB85-19CDDCCF3217}" srcId="{2F762D67-05B4-4F78-8CA6-D9226421B154}" destId="{D2E9E31C-E77E-4616-A868-131DB08188BC}" srcOrd="0" destOrd="0" parTransId="{D72B27B2-C6DA-4D55-A0E8-40F69F28D4A9}" sibTransId="{3D26560C-4FC3-4BF4-BF3F-589DBA441DAD}"/>
    <dgm:cxn modelId="{D50C0D51-0A68-43CA-BF2F-FDA3D5BA706D}" srcId="{C4EFADF1-4937-4D46-BDE0-9A65A82043A2}" destId="{9FE2D1D8-978B-4181-8CBF-16A70D053651}" srcOrd="1" destOrd="0" parTransId="{0969E154-B45B-4977-A08B-C4303CF60FBC}" sibTransId="{0814EF09-82E7-4307-B946-C7572331D71A}"/>
    <dgm:cxn modelId="{51028E53-BC24-4597-89B2-0E115CC3C51C}" srcId="{970A1D07-EFB7-49AA-85EC-ED070AB63DF2}" destId="{C0BE8E15-7DE4-402A-A62E-975145B537DD}" srcOrd="3" destOrd="0" parTransId="{CCCF44FA-B3D8-459D-9DEF-8C0E7B50BBF6}" sibTransId="{B6EA3254-1891-4888-90D8-BD7726D84E10}"/>
    <dgm:cxn modelId="{90E1739A-FB69-41BD-9F05-34A1CC448FAE}" srcId="{2F762D67-05B4-4F78-8CA6-D9226421B154}" destId="{C4DD6AF1-787C-4C2F-87CF-186CBE74F718}" srcOrd="1" destOrd="0" parTransId="{5399290F-07F9-42C9-A2AA-FC2E6CE98CBC}" sibTransId="{B0821B5C-5251-421E-B929-0107657713D1}"/>
    <dgm:cxn modelId="{9F8235C6-69D5-4DCA-9A79-A0921C2FD245}" type="presOf" srcId="{0DA53340-5149-414E-82C6-25B1788D0F22}" destId="{0CF43432-F9ED-48D8-82F4-70924930D95C}" srcOrd="0" destOrd="1" presId="urn:microsoft.com/office/officeart/2005/8/layout/matrix3"/>
    <dgm:cxn modelId="{F3565EC8-A364-4246-B115-9A7DB52544B6}" type="presOf" srcId="{116C256C-F2CD-4DED-8742-7E4E8E11E724}" destId="{37E62DED-4C30-4617-BFD0-AABE1C94D580}" srcOrd="0" destOrd="3" presId="urn:microsoft.com/office/officeart/2005/8/layout/matrix3"/>
    <dgm:cxn modelId="{9086DDD1-B435-4566-94EB-9ECF1A6A5743}" srcId="{970A1D07-EFB7-49AA-85EC-ED070AB63DF2}" destId="{2F762D67-05B4-4F78-8CA6-D9226421B154}" srcOrd="0" destOrd="0" parTransId="{0A0325D4-199B-450D-BAB4-1598F1C5C357}" sibTransId="{307CC79F-AAA4-48CC-A5EA-563FFFBF28BE}"/>
    <dgm:cxn modelId="{3591EFD4-E4C1-4EFB-AAEC-DDA6FD18C2FD}" srcId="{970A1D07-EFB7-49AA-85EC-ED070AB63DF2}" destId="{C4EFADF1-4937-4D46-BDE0-9A65A82043A2}" srcOrd="2" destOrd="0" parTransId="{B6261D79-ED69-4A24-8E72-44FC7D5B805F}" sibTransId="{6728414D-C09E-49BA-A411-6BD95B7E151C}"/>
    <dgm:cxn modelId="{4BA4BDDB-1AC1-4DF0-A54B-27E75A6AFC95}" type="presOf" srcId="{9FE2D1D8-978B-4181-8CBF-16A70D053651}" destId="{0CF43432-F9ED-48D8-82F4-70924930D95C}" srcOrd="0" destOrd="2" presId="urn:microsoft.com/office/officeart/2005/8/layout/matrix3"/>
    <dgm:cxn modelId="{38243CE5-5620-44A5-9734-9226785EC85B}" type="presOf" srcId="{B46B4C74-1F92-4C6F-91FB-4ED1AA2AA5FD}" destId="{F355FE32-EA85-453F-8C61-844AE4C3B706}" srcOrd="0" destOrd="2" presId="urn:microsoft.com/office/officeart/2005/8/layout/matrix3"/>
    <dgm:cxn modelId="{97BDD1EE-680A-4C47-8155-0D00AF381DA5}" srcId="{19C0E38E-7150-4CBB-B6CF-3D21B8386773}" destId="{EB80C105-0A55-436A-AE8F-F62B35535E15}" srcOrd="0" destOrd="0" parTransId="{1FB65DB1-5E9A-4B0F-866F-14F5F49D294B}" sibTransId="{21FCC3E1-243D-4526-ABE5-22984EFC6C66}"/>
    <dgm:cxn modelId="{B70BABF1-C84C-43A9-AD25-2A60A3945E02}" srcId="{C4EFADF1-4937-4D46-BDE0-9A65A82043A2}" destId="{DAE69314-8A29-4ED9-9162-6CA4AF2D3B8F}" srcOrd="2" destOrd="0" parTransId="{9680FE19-771D-4D9C-A4E4-DF13AA199497}" sibTransId="{20164519-550B-43FA-BABC-EF8347B1CF0B}"/>
    <dgm:cxn modelId="{CBCD86F9-A89E-4F07-819C-D8DF287D3803}" srcId="{970A1D07-EFB7-49AA-85EC-ED070AB63DF2}" destId="{19C0E38E-7150-4CBB-B6CF-3D21B8386773}" srcOrd="1" destOrd="0" parTransId="{88646FD0-2E63-41F7-A345-594F7DDAB46E}" sibTransId="{159DB5E9-3BA8-44A5-AC93-EDBFF86785F4}"/>
    <dgm:cxn modelId="{FC4777FA-36A3-45C1-98B6-9FB71FC714A7}" srcId="{19C0E38E-7150-4CBB-B6CF-3D21B8386773}" destId="{B46B4C74-1F92-4C6F-91FB-4ED1AA2AA5FD}" srcOrd="1" destOrd="0" parTransId="{754138F8-551C-4928-AA9D-9B31B038FD2C}" sibTransId="{2FB4B28E-809B-422F-A620-223551B6E7DF}"/>
    <dgm:cxn modelId="{77465CFE-86F5-409F-9341-3A82C12E96E0}" srcId="{C4EFADF1-4937-4D46-BDE0-9A65A82043A2}" destId="{0DA53340-5149-414E-82C6-25B1788D0F22}" srcOrd="0" destOrd="0" parTransId="{E3878A70-E368-4AE0-BB52-9B016C3A552D}" sibTransId="{C5376C64-C1F4-4EA1-9310-5AF7FDF5067A}"/>
    <dgm:cxn modelId="{FF9AEC67-7985-4CFA-B4BB-1EB52F447320}" type="presParOf" srcId="{33FDFEEB-482B-44A6-811B-B04253882488}" destId="{03B95FB9-A429-4848-845F-D69F5ECB6CE6}" srcOrd="0" destOrd="0" presId="urn:microsoft.com/office/officeart/2005/8/layout/matrix3"/>
    <dgm:cxn modelId="{92A1B342-73A4-4723-A06C-DC920C06AC6B}" type="presParOf" srcId="{33FDFEEB-482B-44A6-811B-B04253882488}" destId="{37E62DED-4C30-4617-BFD0-AABE1C94D580}" srcOrd="1" destOrd="0" presId="urn:microsoft.com/office/officeart/2005/8/layout/matrix3"/>
    <dgm:cxn modelId="{8029E5CE-C02C-4B31-964E-36171A4599E6}" type="presParOf" srcId="{33FDFEEB-482B-44A6-811B-B04253882488}" destId="{F355FE32-EA85-453F-8C61-844AE4C3B706}" srcOrd="2" destOrd="0" presId="urn:microsoft.com/office/officeart/2005/8/layout/matrix3"/>
    <dgm:cxn modelId="{86B2E5A2-585D-4C42-B27D-0A6BAA5B2CD0}" type="presParOf" srcId="{33FDFEEB-482B-44A6-811B-B04253882488}" destId="{0CF43432-F9ED-48D8-82F4-70924930D95C}" srcOrd="3" destOrd="0" presId="urn:microsoft.com/office/officeart/2005/8/layout/matrix3"/>
    <dgm:cxn modelId="{1F517FA0-7F52-45CE-A28C-3406AF0D616E}" type="presParOf" srcId="{33FDFEEB-482B-44A6-811B-B04253882488}" destId="{E0ECC953-697E-4538-96D7-7994F5B38CE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E6F48-E197-4DBC-B0C9-AAE12091E73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D7E93938-837E-41E2-B298-91DB11D547AE}">
      <dgm:prSet/>
      <dgm:spPr/>
      <dgm:t>
        <a:bodyPr/>
        <a:lstStyle/>
        <a:p>
          <a:pPr>
            <a:defRPr cap="all"/>
          </a:pPr>
          <a:r>
            <a:rPr lang="en-US"/>
            <a:t>Integrated crosswalks</a:t>
          </a:r>
        </a:p>
      </dgm:t>
    </dgm:pt>
    <dgm:pt modelId="{2C69966C-C9DA-4BF0-8EBB-926279FEFF70}" type="parTrans" cxnId="{870FDEC7-B96C-4D0B-BA26-81B462D37AC7}">
      <dgm:prSet/>
      <dgm:spPr/>
      <dgm:t>
        <a:bodyPr/>
        <a:lstStyle/>
        <a:p>
          <a:endParaRPr lang="en-US"/>
        </a:p>
      </dgm:t>
    </dgm:pt>
    <dgm:pt modelId="{F4A761CE-F4CC-4A65-990D-0D410AC97328}" type="sibTrans" cxnId="{870FDEC7-B96C-4D0B-BA26-81B462D37AC7}">
      <dgm:prSet/>
      <dgm:spPr/>
      <dgm:t>
        <a:bodyPr/>
        <a:lstStyle/>
        <a:p>
          <a:endParaRPr lang="en-US"/>
        </a:p>
      </dgm:t>
    </dgm:pt>
    <dgm:pt modelId="{72032038-34C6-45BF-AB42-8724258DACB7}">
      <dgm:prSet/>
      <dgm:spPr/>
      <dgm:t>
        <a:bodyPr/>
        <a:lstStyle/>
        <a:p>
          <a:pPr>
            <a:defRPr cap="all"/>
          </a:pPr>
          <a:r>
            <a:rPr lang="en-US"/>
            <a:t>Strategic prioritization</a:t>
          </a:r>
        </a:p>
      </dgm:t>
    </dgm:pt>
    <dgm:pt modelId="{E19BD0EA-ADB6-4772-8CFB-9214A47262BB}" type="parTrans" cxnId="{51A693A7-3F63-4043-93FD-891E3BF822C5}">
      <dgm:prSet/>
      <dgm:spPr/>
      <dgm:t>
        <a:bodyPr/>
        <a:lstStyle/>
        <a:p>
          <a:endParaRPr lang="en-US"/>
        </a:p>
      </dgm:t>
    </dgm:pt>
    <dgm:pt modelId="{138109FF-0435-4F9E-94A3-3C531B774CE5}" type="sibTrans" cxnId="{51A693A7-3F63-4043-93FD-891E3BF822C5}">
      <dgm:prSet/>
      <dgm:spPr/>
      <dgm:t>
        <a:bodyPr/>
        <a:lstStyle/>
        <a:p>
          <a:endParaRPr lang="en-US"/>
        </a:p>
      </dgm:t>
    </dgm:pt>
    <dgm:pt modelId="{0F294FA0-F7CE-4E10-8E52-B66034B62C13}">
      <dgm:prSet/>
      <dgm:spPr/>
      <dgm:t>
        <a:bodyPr/>
        <a:lstStyle/>
        <a:p>
          <a:pPr>
            <a:defRPr cap="all"/>
          </a:pPr>
          <a:r>
            <a:rPr lang="en-US"/>
            <a:t>SEL cross training</a:t>
          </a:r>
        </a:p>
      </dgm:t>
    </dgm:pt>
    <dgm:pt modelId="{AB15B4DB-C2C6-44DD-84DC-0D6E33E0D421}" type="parTrans" cxnId="{16765F56-BBD0-4B75-8E85-31E2D9CB6CCF}">
      <dgm:prSet/>
      <dgm:spPr/>
      <dgm:t>
        <a:bodyPr/>
        <a:lstStyle/>
        <a:p>
          <a:endParaRPr lang="en-US"/>
        </a:p>
      </dgm:t>
    </dgm:pt>
    <dgm:pt modelId="{75DCE134-D627-499E-9C14-9D626B58611E}" type="sibTrans" cxnId="{16765F56-BBD0-4B75-8E85-31E2D9CB6CCF}">
      <dgm:prSet/>
      <dgm:spPr/>
      <dgm:t>
        <a:bodyPr/>
        <a:lstStyle/>
        <a:p>
          <a:endParaRPr lang="en-US"/>
        </a:p>
      </dgm:t>
    </dgm:pt>
    <dgm:pt modelId="{AF063817-72E6-4B00-9877-370CEB46F700}">
      <dgm:prSet/>
      <dgm:spPr/>
      <dgm:t>
        <a:bodyPr/>
        <a:lstStyle/>
        <a:p>
          <a:pPr>
            <a:defRPr cap="all"/>
          </a:pPr>
          <a:r>
            <a:rPr lang="en-US"/>
            <a:t>Advisor counselor professional learning</a:t>
          </a:r>
        </a:p>
      </dgm:t>
    </dgm:pt>
    <dgm:pt modelId="{DDF65C83-36CE-4159-ABBE-79108AD641A3}" type="parTrans" cxnId="{554E3FB7-0843-4E76-974A-4946C8EBAFDD}">
      <dgm:prSet/>
      <dgm:spPr/>
      <dgm:t>
        <a:bodyPr/>
        <a:lstStyle/>
        <a:p>
          <a:endParaRPr lang="en-US"/>
        </a:p>
      </dgm:t>
    </dgm:pt>
    <dgm:pt modelId="{7B87F250-D7D7-4A1B-B826-6AF22A26372D}" type="sibTrans" cxnId="{554E3FB7-0843-4E76-974A-4946C8EBAFDD}">
      <dgm:prSet/>
      <dgm:spPr/>
      <dgm:t>
        <a:bodyPr/>
        <a:lstStyle/>
        <a:p>
          <a:endParaRPr lang="en-US"/>
        </a:p>
      </dgm:t>
    </dgm:pt>
    <dgm:pt modelId="{00FE9EFE-5AB3-48BA-9293-97F145D8B3CE}">
      <dgm:prSet/>
      <dgm:spPr/>
      <dgm:t>
        <a:bodyPr/>
        <a:lstStyle/>
        <a:p>
          <a:pPr>
            <a:defRPr cap="all"/>
          </a:pPr>
          <a:r>
            <a:rPr lang="en-US"/>
            <a:t>Resources and tools for the OST field</a:t>
          </a:r>
        </a:p>
      </dgm:t>
    </dgm:pt>
    <dgm:pt modelId="{7E42563F-05C6-4738-80ED-2A2D61251E25}" type="parTrans" cxnId="{AB7CD9D8-6F6C-4CE4-9F6F-76FB7805410A}">
      <dgm:prSet/>
      <dgm:spPr/>
      <dgm:t>
        <a:bodyPr/>
        <a:lstStyle/>
        <a:p>
          <a:endParaRPr lang="en-US"/>
        </a:p>
      </dgm:t>
    </dgm:pt>
    <dgm:pt modelId="{8A456791-EF42-4DC7-8786-728828F5DCDD}" type="sibTrans" cxnId="{AB7CD9D8-6F6C-4CE4-9F6F-76FB7805410A}">
      <dgm:prSet/>
      <dgm:spPr/>
      <dgm:t>
        <a:bodyPr/>
        <a:lstStyle/>
        <a:p>
          <a:endParaRPr lang="en-US"/>
        </a:p>
      </dgm:t>
    </dgm:pt>
    <dgm:pt modelId="{D8DA9D52-4EBE-4495-9435-F5F86A8F94D9}" type="pres">
      <dgm:prSet presAssocID="{525E6F48-E197-4DBC-B0C9-AAE12091E738}" presName="root" presStyleCnt="0">
        <dgm:presLayoutVars>
          <dgm:dir/>
          <dgm:resizeHandles val="exact"/>
        </dgm:presLayoutVars>
      </dgm:prSet>
      <dgm:spPr/>
    </dgm:pt>
    <dgm:pt modelId="{D42F0CEE-74C8-4A8D-B281-48CFE502F274}" type="pres">
      <dgm:prSet presAssocID="{D7E93938-837E-41E2-B298-91DB11D547AE}" presName="compNode" presStyleCnt="0"/>
      <dgm:spPr/>
    </dgm:pt>
    <dgm:pt modelId="{99FDB337-4555-4898-9B22-7ECA23A6E619}" type="pres">
      <dgm:prSet presAssocID="{D7E93938-837E-41E2-B298-91DB11D547AE}" presName="iconBgRect" presStyleLbl="bgShp" presStyleIdx="0" presStyleCnt="5"/>
      <dgm:spPr/>
    </dgm:pt>
    <dgm:pt modelId="{9EF45E38-E04E-48AC-8390-DB3909E1F7BA}" type="pres">
      <dgm:prSet presAssocID="{D7E93938-837E-41E2-B298-91DB11D547A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lk"/>
        </a:ext>
      </dgm:extLst>
    </dgm:pt>
    <dgm:pt modelId="{55990E66-E671-4623-9E8D-E48B672193A5}" type="pres">
      <dgm:prSet presAssocID="{D7E93938-837E-41E2-B298-91DB11D547AE}" presName="spaceRect" presStyleCnt="0"/>
      <dgm:spPr/>
    </dgm:pt>
    <dgm:pt modelId="{D05EB042-9151-47B8-BC7E-E6150B37CF54}" type="pres">
      <dgm:prSet presAssocID="{D7E93938-837E-41E2-B298-91DB11D547AE}" presName="textRect" presStyleLbl="revTx" presStyleIdx="0" presStyleCnt="5">
        <dgm:presLayoutVars>
          <dgm:chMax val="1"/>
          <dgm:chPref val="1"/>
        </dgm:presLayoutVars>
      </dgm:prSet>
      <dgm:spPr/>
    </dgm:pt>
    <dgm:pt modelId="{C77D5533-2F23-43F1-9775-C9735B8A5C77}" type="pres">
      <dgm:prSet presAssocID="{F4A761CE-F4CC-4A65-990D-0D410AC97328}" presName="sibTrans" presStyleCnt="0"/>
      <dgm:spPr/>
    </dgm:pt>
    <dgm:pt modelId="{44057CD4-342F-4352-964C-BE5663CA880C}" type="pres">
      <dgm:prSet presAssocID="{72032038-34C6-45BF-AB42-8724258DACB7}" presName="compNode" presStyleCnt="0"/>
      <dgm:spPr/>
    </dgm:pt>
    <dgm:pt modelId="{5E582154-AEA8-4D05-8478-681E6A0F0976}" type="pres">
      <dgm:prSet presAssocID="{72032038-34C6-45BF-AB42-8724258DACB7}" presName="iconBgRect" presStyleLbl="bgShp" presStyleIdx="1" presStyleCnt="5"/>
      <dgm:spPr/>
    </dgm:pt>
    <dgm:pt modelId="{7B959A11-829E-43F6-B185-D871856EB398}" type="pres">
      <dgm:prSet presAssocID="{72032038-34C6-45BF-AB42-8724258DACB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2A2B8F0-FA57-4D70-85D9-CA47863A61F6}" type="pres">
      <dgm:prSet presAssocID="{72032038-34C6-45BF-AB42-8724258DACB7}" presName="spaceRect" presStyleCnt="0"/>
      <dgm:spPr/>
    </dgm:pt>
    <dgm:pt modelId="{E0DDF95A-DC5E-43E5-9987-0AD6B15D72BF}" type="pres">
      <dgm:prSet presAssocID="{72032038-34C6-45BF-AB42-8724258DACB7}" presName="textRect" presStyleLbl="revTx" presStyleIdx="1" presStyleCnt="5">
        <dgm:presLayoutVars>
          <dgm:chMax val="1"/>
          <dgm:chPref val="1"/>
        </dgm:presLayoutVars>
      </dgm:prSet>
      <dgm:spPr/>
    </dgm:pt>
    <dgm:pt modelId="{6C501182-F075-4BE1-AB74-C7F6100AE160}" type="pres">
      <dgm:prSet presAssocID="{138109FF-0435-4F9E-94A3-3C531B774CE5}" presName="sibTrans" presStyleCnt="0"/>
      <dgm:spPr/>
    </dgm:pt>
    <dgm:pt modelId="{E2FF4600-7D9E-400D-8FF3-B8EC851ED084}" type="pres">
      <dgm:prSet presAssocID="{0F294FA0-F7CE-4E10-8E52-B66034B62C13}" presName="compNode" presStyleCnt="0"/>
      <dgm:spPr/>
    </dgm:pt>
    <dgm:pt modelId="{C26CEA32-EC77-44BE-A900-E1A438AF7F93}" type="pres">
      <dgm:prSet presAssocID="{0F294FA0-F7CE-4E10-8E52-B66034B62C13}" presName="iconBgRect" presStyleLbl="bgShp" presStyleIdx="2" presStyleCnt="5"/>
      <dgm:spPr/>
    </dgm:pt>
    <dgm:pt modelId="{FCE59123-129A-4A33-940C-387C3057ED06}" type="pres">
      <dgm:prSet presAssocID="{0F294FA0-F7CE-4E10-8E52-B66034B62C1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0D9EBD5F-582F-4332-9DFA-0626737EB8CD}" type="pres">
      <dgm:prSet presAssocID="{0F294FA0-F7CE-4E10-8E52-B66034B62C13}" presName="spaceRect" presStyleCnt="0"/>
      <dgm:spPr/>
    </dgm:pt>
    <dgm:pt modelId="{718E1FF1-8819-432A-BD7B-D724591A54CE}" type="pres">
      <dgm:prSet presAssocID="{0F294FA0-F7CE-4E10-8E52-B66034B62C13}" presName="textRect" presStyleLbl="revTx" presStyleIdx="2" presStyleCnt="5">
        <dgm:presLayoutVars>
          <dgm:chMax val="1"/>
          <dgm:chPref val="1"/>
        </dgm:presLayoutVars>
      </dgm:prSet>
      <dgm:spPr/>
    </dgm:pt>
    <dgm:pt modelId="{3B81CF1B-D202-42BE-8B41-85FFF35EC351}" type="pres">
      <dgm:prSet presAssocID="{75DCE134-D627-499E-9C14-9D626B58611E}" presName="sibTrans" presStyleCnt="0"/>
      <dgm:spPr/>
    </dgm:pt>
    <dgm:pt modelId="{1EE9B459-BA28-4C60-B5CE-DF8C9BF33DB1}" type="pres">
      <dgm:prSet presAssocID="{AF063817-72E6-4B00-9877-370CEB46F700}" presName="compNode" presStyleCnt="0"/>
      <dgm:spPr/>
    </dgm:pt>
    <dgm:pt modelId="{3BCA42D4-B01D-4EB2-9D02-052EA7796362}" type="pres">
      <dgm:prSet presAssocID="{AF063817-72E6-4B00-9877-370CEB46F700}" presName="iconBgRect" presStyleLbl="bgShp" presStyleIdx="3" presStyleCnt="5"/>
      <dgm:spPr/>
    </dgm:pt>
    <dgm:pt modelId="{EF7271F1-DDF3-4265-85F7-F00F2628A5D1}" type="pres">
      <dgm:prSet presAssocID="{AF063817-72E6-4B00-9877-370CEB46F70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15074CD5-41BE-429B-B9BD-2752A6DCD891}" type="pres">
      <dgm:prSet presAssocID="{AF063817-72E6-4B00-9877-370CEB46F700}" presName="spaceRect" presStyleCnt="0"/>
      <dgm:spPr/>
    </dgm:pt>
    <dgm:pt modelId="{7EA0BE31-70DD-4F7F-B9DF-51CF7731673C}" type="pres">
      <dgm:prSet presAssocID="{AF063817-72E6-4B00-9877-370CEB46F700}" presName="textRect" presStyleLbl="revTx" presStyleIdx="3" presStyleCnt="5">
        <dgm:presLayoutVars>
          <dgm:chMax val="1"/>
          <dgm:chPref val="1"/>
        </dgm:presLayoutVars>
      </dgm:prSet>
      <dgm:spPr/>
    </dgm:pt>
    <dgm:pt modelId="{0845A766-3D86-45B5-A8AC-B9FC3AB51731}" type="pres">
      <dgm:prSet presAssocID="{7B87F250-D7D7-4A1B-B826-6AF22A26372D}" presName="sibTrans" presStyleCnt="0"/>
      <dgm:spPr/>
    </dgm:pt>
    <dgm:pt modelId="{0D5CC0F6-08A5-4C70-B909-0177D8CC01B4}" type="pres">
      <dgm:prSet presAssocID="{00FE9EFE-5AB3-48BA-9293-97F145D8B3CE}" presName="compNode" presStyleCnt="0"/>
      <dgm:spPr/>
    </dgm:pt>
    <dgm:pt modelId="{C45F4B56-D2F3-4D9D-BE32-2C0B5E26F5CB}" type="pres">
      <dgm:prSet presAssocID="{00FE9EFE-5AB3-48BA-9293-97F145D8B3CE}" presName="iconBgRect" presStyleLbl="bgShp" presStyleIdx="4" presStyleCnt="5"/>
      <dgm:spPr/>
    </dgm:pt>
    <dgm:pt modelId="{5B5701C7-C41E-455C-889B-82D49DF0519B}" type="pres">
      <dgm:prSet presAssocID="{00FE9EFE-5AB3-48BA-9293-97F145D8B3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ools"/>
        </a:ext>
      </dgm:extLst>
    </dgm:pt>
    <dgm:pt modelId="{B0AEA22E-A9A4-4CC7-AF85-6C7AFAB225ED}" type="pres">
      <dgm:prSet presAssocID="{00FE9EFE-5AB3-48BA-9293-97F145D8B3CE}" presName="spaceRect" presStyleCnt="0"/>
      <dgm:spPr/>
    </dgm:pt>
    <dgm:pt modelId="{634B1D27-A92C-4C23-87A7-0523657191E2}" type="pres">
      <dgm:prSet presAssocID="{00FE9EFE-5AB3-48BA-9293-97F145D8B3CE}" presName="textRect" presStyleLbl="revTx" presStyleIdx="4" presStyleCnt="5">
        <dgm:presLayoutVars>
          <dgm:chMax val="1"/>
          <dgm:chPref val="1"/>
        </dgm:presLayoutVars>
      </dgm:prSet>
      <dgm:spPr/>
    </dgm:pt>
  </dgm:ptLst>
  <dgm:cxnLst>
    <dgm:cxn modelId="{0D960F28-9B16-4FA4-A822-A0C40952C540}" type="presOf" srcId="{72032038-34C6-45BF-AB42-8724258DACB7}" destId="{E0DDF95A-DC5E-43E5-9987-0AD6B15D72BF}" srcOrd="0" destOrd="0" presId="urn:microsoft.com/office/officeart/2018/5/layout/IconCircleLabelList"/>
    <dgm:cxn modelId="{95ED3828-37DB-4AE1-86F5-ECA1B766272A}" type="presOf" srcId="{AF063817-72E6-4B00-9877-370CEB46F700}" destId="{7EA0BE31-70DD-4F7F-B9DF-51CF7731673C}" srcOrd="0" destOrd="0" presId="urn:microsoft.com/office/officeart/2018/5/layout/IconCircleLabelList"/>
    <dgm:cxn modelId="{0FC7E16E-9F6D-4D87-8629-F019AA13D739}" type="presOf" srcId="{525E6F48-E197-4DBC-B0C9-AAE12091E738}" destId="{D8DA9D52-4EBE-4495-9435-F5F86A8F94D9}" srcOrd="0" destOrd="0" presId="urn:microsoft.com/office/officeart/2018/5/layout/IconCircleLabelList"/>
    <dgm:cxn modelId="{7AA6FC74-258E-425C-8FB1-8B81DB22CFDA}" type="presOf" srcId="{0F294FA0-F7CE-4E10-8E52-B66034B62C13}" destId="{718E1FF1-8819-432A-BD7B-D724591A54CE}" srcOrd="0" destOrd="0" presId="urn:microsoft.com/office/officeart/2018/5/layout/IconCircleLabelList"/>
    <dgm:cxn modelId="{16765F56-BBD0-4B75-8E85-31E2D9CB6CCF}" srcId="{525E6F48-E197-4DBC-B0C9-AAE12091E738}" destId="{0F294FA0-F7CE-4E10-8E52-B66034B62C13}" srcOrd="2" destOrd="0" parTransId="{AB15B4DB-C2C6-44DD-84DC-0D6E33E0D421}" sibTransId="{75DCE134-D627-499E-9C14-9D626B58611E}"/>
    <dgm:cxn modelId="{B290B09D-77F5-4FCC-8B69-CBFD2A9726EB}" type="presOf" srcId="{00FE9EFE-5AB3-48BA-9293-97F145D8B3CE}" destId="{634B1D27-A92C-4C23-87A7-0523657191E2}" srcOrd="0" destOrd="0" presId="urn:microsoft.com/office/officeart/2018/5/layout/IconCircleLabelList"/>
    <dgm:cxn modelId="{51A693A7-3F63-4043-93FD-891E3BF822C5}" srcId="{525E6F48-E197-4DBC-B0C9-AAE12091E738}" destId="{72032038-34C6-45BF-AB42-8724258DACB7}" srcOrd="1" destOrd="0" parTransId="{E19BD0EA-ADB6-4772-8CFB-9214A47262BB}" sibTransId="{138109FF-0435-4F9E-94A3-3C531B774CE5}"/>
    <dgm:cxn modelId="{554E3FB7-0843-4E76-974A-4946C8EBAFDD}" srcId="{525E6F48-E197-4DBC-B0C9-AAE12091E738}" destId="{AF063817-72E6-4B00-9877-370CEB46F700}" srcOrd="3" destOrd="0" parTransId="{DDF65C83-36CE-4159-ABBE-79108AD641A3}" sibTransId="{7B87F250-D7D7-4A1B-B826-6AF22A26372D}"/>
    <dgm:cxn modelId="{870FDEC7-B96C-4D0B-BA26-81B462D37AC7}" srcId="{525E6F48-E197-4DBC-B0C9-AAE12091E738}" destId="{D7E93938-837E-41E2-B298-91DB11D547AE}" srcOrd="0" destOrd="0" parTransId="{2C69966C-C9DA-4BF0-8EBB-926279FEFF70}" sibTransId="{F4A761CE-F4CC-4A65-990D-0D410AC97328}"/>
    <dgm:cxn modelId="{AB7CD9D8-6F6C-4CE4-9F6F-76FB7805410A}" srcId="{525E6F48-E197-4DBC-B0C9-AAE12091E738}" destId="{00FE9EFE-5AB3-48BA-9293-97F145D8B3CE}" srcOrd="4" destOrd="0" parTransId="{7E42563F-05C6-4738-80ED-2A2D61251E25}" sibTransId="{8A456791-EF42-4DC7-8786-728828F5DCDD}"/>
    <dgm:cxn modelId="{0030A0FF-DE20-4820-9D03-4B720D8288DA}" type="presOf" srcId="{D7E93938-837E-41E2-B298-91DB11D547AE}" destId="{D05EB042-9151-47B8-BC7E-E6150B37CF54}" srcOrd="0" destOrd="0" presId="urn:microsoft.com/office/officeart/2018/5/layout/IconCircleLabelList"/>
    <dgm:cxn modelId="{AC1DD6E5-BC20-4F61-8AF2-A1721251899C}" type="presParOf" srcId="{D8DA9D52-4EBE-4495-9435-F5F86A8F94D9}" destId="{D42F0CEE-74C8-4A8D-B281-48CFE502F274}" srcOrd="0" destOrd="0" presId="urn:microsoft.com/office/officeart/2018/5/layout/IconCircleLabelList"/>
    <dgm:cxn modelId="{9A62FB57-A165-4BAA-9181-D0043C7FB2DD}" type="presParOf" srcId="{D42F0CEE-74C8-4A8D-B281-48CFE502F274}" destId="{99FDB337-4555-4898-9B22-7ECA23A6E619}" srcOrd="0" destOrd="0" presId="urn:microsoft.com/office/officeart/2018/5/layout/IconCircleLabelList"/>
    <dgm:cxn modelId="{561E3E7A-10D9-4B75-AB7D-CCBB5266E315}" type="presParOf" srcId="{D42F0CEE-74C8-4A8D-B281-48CFE502F274}" destId="{9EF45E38-E04E-48AC-8390-DB3909E1F7BA}" srcOrd="1" destOrd="0" presId="urn:microsoft.com/office/officeart/2018/5/layout/IconCircleLabelList"/>
    <dgm:cxn modelId="{FBD12E29-E8D6-4BE2-874D-6CB3FC2B688E}" type="presParOf" srcId="{D42F0CEE-74C8-4A8D-B281-48CFE502F274}" destId="{55990E66-E671-4623-9E8D-E48B672193A5}" srcOrd="2" destOrd="0" presId="urn:microsoft.com/office/officeart/2018/5/layout/IconCircleLabelList"/>
    <dgm:cxn modelId="{9B7E1A88-0EFD-4A2F-8047-769A565BD434}" type="presParOf" srcId="{D42F0CEE-74C8-4A8D-B281-48CFE502F274}" destId="{D05EB042-9151-47B8-BC7E-E6150B37CF54}" srcOrd="3" destOrd="0" presId="urn:microsoft.com/office/officeart/2018/5/layout/IconCircleLabelList"/>
    <dgm:cxn modelId="{5EA74980-17E7-48DF-8CB6-7F285DBE8CA1}" type="presParOf" srcId="{D8DA9D52-4EBE-4495-9435-F5F86A8F94D9}" destId="{C77D5533-2F23-43F1-9775-C9735B8A5C77}" srcOrd="1" destOrd="0" presId="urn:microsoft.com/office/officeart/2018/5/layout/IconCircleLabelList"/>
    <dgm:cxn modelId="{A4570A00-1A74-4FA6-A299-690D9F3D3085}" type="presParOf" srcId="{D8DA9D52-4EBE-4495-9435-F5F86A8F94D9}" destId="{44057CD4-342F-4352-964C-BE5663CA880C}" srcOrd="2" destOrd="0" presId="urn:microsoft.com/office/officeart/2018/5/layout/IconCircleLabelList"/>
    <dgm:cxn modelId="{9373A7F7-0E2D-42D6-AF1F-BAFC1BF5637E}" type="presParOf" srcId="{44057CD4-342F-4352-964C-BE5663CA880C}" destId="{5E582154-AEA8-4D05-8478-681E6A0F0976}" srcOrd="0" destOrd="0" presId="urn:microsoft.com/office/officeart/2018/5/layout/IconCircleLabelList"/>
    <dgm:cxn modelId="{AFA1620B-0B8C-4754-BABC-4E580C295D08}" type="presParOf" srcId="{44057CD4-342F-4352-964C-BE5663CA880C}" destId="{7B959A11-829E-43F6-B185-D871856EB398}" srcOrd="1" destOrd="0" presId="urn:microsoft.com/office/officeart/2018/5/layout/IconCircleLabelList"/>
    <dgm:cxn modelId="{B20D5524-2660-43E3-8044-16175E04AA5D}" type="presParOf" srcId="{44057CD4-342F-4352-964C-BE5663CA880C}" destId="{02A2B8F0-FA57-4D70-85D9-CA47863A61F6}" srcOrd="2" destOrd="0" presId="urn:microsoft.com/office/officeart/2018/5/layout/IconCircleLabelList"/>
    <dgm:cxn modelId="{FFFB43FA-CA84-4A79-BBA5-D499C3B91AC7}" type="presParOf" srcId="{44057CD4-342F-4352-964C-BE5663CA880C}" destId="{E0DDF95A-DC5E-43E5-9987-0AD6B15D72BF}" srcOrd="3" destOrd="0" presId="urn:microsoft.com/office/officeart/2018/5/layout/IconCircleLabelList"/>
    <dgm:cxn modelId="{043667B3-9BC6-41D5-9658-D5B8E71EA371}" type="presParOf" srcId="{D8DA9D52-4EBE-4495-9435-F5F86A8F94D9}" destId="{6C501182-F075-4BE1-AB74-C7F6100AE160}" srcOrd="3" destOrd="0" presId="urn:microsoft.com/office/officeart/2018/5/layout/IconCircleLabelList"/>
    <dgm:cxn modelId="{18F750EA-EF4D-4AE0-B6C9-6FF8210AE36C}" type="presParOf" srcId="{D8DA9D52-4EBE-4495-9435-F5F86A8F94D9}" destId="{E2FF4600-7D9E-400D-8FF3-B8EC851ED084}" srcOrd="4" destOrd="0" presId="urn:microsoft.com/office/officeart/2018/5/layout/IconCircleLabelList"/>
    <dgm:cxn modelId="{29B3BF7E-B1AE-4CCF-80C2-1A3DB30518D9}" type="presParOf" srcId="{E2FF4600-7D9E-400D-8FF3-B8EC851ED084}" destId="{C26CEA32-EC77-44BE-A900-E1A438AF7F93}" srcOrd="0" destOrd="0" presId="urn:microsoft.com/office/officeart/2018/5/layout/IconCircleLabelList"/>
    <dgm:cxn modelId="{129AC998-1788-472C-8408-B14ECCFEC41E}" type="presParOf" srcId="{E2FF4600-7D9E-400D-8FF3-B8EC851ED084}" destId="{FCE59123-129A-4A33-940C-387C3057ED06}" srcOrd="1" destOrd="0" presId="urn:microsoft.com/office/officeart/2018/5/layout/IconCircleLabelList"/>
    <dgm:cxn modelId="{50D513FB-0A99-4BFE-8F1F-EAE72746CEEE}" type="presParOf" srcId="{E2FF4600-7D9E-400D-8FF3-B8EC851ED084}" destId="{0D9EBD5F-582F-4332-9DFA-0626737EB8CD}" srcOrd="2" destOrd="0" presId="urn:microsoft.com/office/officeart/2018/5/layout/IconCircleLabelList"/>
    <dgm:cxn modelId="{4233692D-2792-4A47-A0FC-82E07E3205AE}" type="presParOf" srcId="{E2FF4600-7D9E-400D-8FF3-B8EC851ED084}" destId="{718E1FF1-8819-432A-BD7B-D724591A54CE}" srcOrd="3" destOrd="0" presId="urn:microsoft.com/office/officeart/2018/5/layout/IconCircleLabelList"/>
    <dgm:cxn modelId="{D5EC5F04-59C3-48FA-90C6-346F48E3FD19}" type="presParOf" srcId="{D8DA9D52-4EBE-4495-9435-F5F86A8F94D9}" destId="{3B81CF1B-D202-42BE-8B41-85FFF35EC351}" srcOrd="5" destOrd="0" presId="urn:microsoft.com/office/officeart/2018/5/layout/IconCircleLabelList"/>
    <dgm:cxn modelId="{C7403693-4277-4F99-B97E-03BA0FE976AE}" type="presParOf" srcId="{D8DA9D52-4EBE-4495-9435-F5F86A8F94D9}" destId="{1EE9B459-BA28-4C60-B5CE-DF8C9BF33DB1}" srcOrd="6" destOrd="0" presId="urn:microsoft.com/office/officeart/2018/5/layout/IconCircleLabelList"/>
    <dgm:cxn modelId="{86EE5613-8459-4563-AC14-4D46B2B8ED11}" type="presParOf" srcId="{1EE9B459-BA28-4C60-B5CE-DF8C9BF33DB1}" destId="{3BCA42D4-B01D-4EB2-9D02-052EA7796362}" srcOrd="0" destOrd="0" presId="urn:microsoft.com/office/officeart/2018/5/layout/IconCircleLabelList"/>
    <dgm:cxn modelId="{9B092F76-A1F4-4F53-8635-C939193498C8}" type="presParOf" srcId="{1EE9B459-BA28-4C60-B5CE-DF8C9BF33DB1}" destId="{EF7271F1-DDF3-4265-85F7-F00F2628A5D1}" srcOrd="1" destOrd="0" presId="urn:microsoft.com/office/officeart/2018/5/layout/IconCircleLabelList"/>
    <dgm:cxn modelId="{9CE9F2A6-9A3B-4658-B550-61585DEF205C}" type="presParOf" srcId="{1EE9B459-BA28-4C60-B5CE-DF8C9BF33DB1}" destId="{15074CD5-41BE-429B-B9BD-2752A6DCD891}" srcOrd="2" destOrd="0" presId="urn:microsoft.com/office/officeart/2018/5/layout/IconCircleLabelList"/>
    <dgm:cxn modelId="{AD9FB8C5-7EB8-4A79-B986-2767ED203434}" type="presParOf" srcId="{1EE9B459-BA28-4C60-B5CE-DF8C9BF33DB1}" destId="{7EA0BE31-70DD-4F7F-B9DF-51CF7731673C}" srcOrd="3" destOrd="0" presId="urn:microsoft.com/office/officeart/2018/5/layout/IconCircleLabelList"/>
    <dgm:cxn modelId="{42B24D70-9C7A-4A97-881B-BBB79DD12930}" type="presParOf" srcId="{D8DA9D52-4EBE-4495-9435-F5F86A8F94D9}" destId="{0845A766-3D86-45B5-A8AC-B9FC3AB51731}" srcOrd="7" destOrd="0" presId="urn:microsoft.com/office/officeart/2018/5/layout/IconCircleLabelList"/>
    <dgm:cxn modelId="{860AFDE7-EC2B-4FF6-8333-D24F8AA17293}" type="presParOf" srcId="{D8DA9D52-4EBE-4495-9435-F5F86A8F94D9}" destId="{0D5CC0F6-08A5-4C70-B909-0177D8CC01B4}" srcOrd="8" destOrd="0" presId="urn:microsoft.com/office/officeart/2018/5/layout/IconCircleLabelList"/>
    <dgm:cxn modelId="{07BE99EC-74B0-4465-BBB7-173C06BFED23}" type="presParOf" srcId="{0D5CC0F6-08A5-4C70-B909-0177D8CC01B4}" destId="{C45F4B56-D2F3-4D9D-BE32-2C0B5E26F5CB}" srcOrd="0" destOrd="0" presId="urn:microsoft.com/office/officeart/2018/5/layout/IconCircleLabelList"/>
    <dgm:cxn modelId="{049A3E7C-B20A-431B-BFEF-02DE08F7A3AB}" type="presParOf" srcId="{0D5CC0F6-08A5-4C70-B909-0177D8CC01B4}" destId="{5B5701C7-C41E-455C-889B-82D49DF0519B}" srcOrd="1" destOrd="0" presId="urn:microsoft.com/office/officeart/2018/5/layout/IconCircleLabelList"/>
    <dgm:cxn modelId="{20E95DF9-9BF9-4018-822F-B7EEFC3874BE}" type="presParOf" srcId="{0D5CC0F6-08A5-4C70-B909-0177D8CC01B4}" destId="{B0AEA22E-A9A4-4CC7-AF85-6C7AFAB225ED}" srcOrd="2" destOrd="0" presId="urn:microsoft.com/office/officeart/2018/5/layout/IconCircleLabelList"/>
    <dgm:cxn modelId="{B5E9C799-0D71-48C4-9EB5-72E1E1343893}" type="presParOf" srcId="{0D5CC0F6-08A5-4C70-B909-0177D8CC01B4}" destId="{634B1D27-A92C-4C23-87A7-0523657191E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95FB9-A429-4848-845F-D69F5ECB6CE6}">
      <dsp:nvSpPr>
        <dsp:cNvPr id="0" name=""/>
        <dsp:cNvSpPr/>
      </dsp:nvSpPr>
      <dsp:spPr>
        <a:xfrm>
          <a:off x="379476" y="0"/>
          <a:ext cx="5504687" cy="550468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62DED-4C30-4617-BFD0-AABE1C94D580}">
      <dsp:nvSpPr>
        <dsp:cNvPr id="0" name=""/>
        <dsp:cNvSpPr/>
      </dsp:nvSpPr>
      <dsp:spPr>
        <a:xfrm>
          <a:off x="902421" y="522945"/>
          <a:ext cx="2146828" cy="21468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Delaware: </a:t>
          </a:r>
        </a:p>
        <a:p>
          <a:pPr marL="114300" lvl="1" indent="-114300" algn="l" defTabSz="666750">
            <a:lnSpc>
              <a:spcPct val="90000"/>
            </a:lnSpc>
            <a:spcBef>
              <a:spcPct val="0"/>
            </a:spcBef>
            <a:spcAft>
              <a:spcPct val="15000"/>
            </a:spcAft>
            <a:buChar char="•"/>
          </a:pPr>
          <a:r>
            <a:rPr lang="en-US" sz="1500" kern="1200">
              <a:hlinkClick xmlns:r="http://schemas.openxmlformats.org/officeDocument/2006/relationships" r:id="rId1"/>
            </a:rPr>
            <a:t>Community of practice</a:t>
          </a:r>
          <a:endParaRPr lang="en-US" sz="1500" kern="1200"/>
        </a:p>
        <a:p>
          <a:pPr marL="114300" lvl="1" indent="-114300" algn="l" defTabSz="666750">
            <a:lnSpc>
              <a:spcPct val="90000"/>
            </a:lnSpc>
            <a:spcBef>
              <a:spcPct val="0"/>
            </a:spcBef>
            <a:spcAft>
              <a:spcPct val="15000"/>
            </a:spcAft>
            <a:buChar char="•"/>
          </a:pPr>
          <a:r>
            <a:rPr lang="en-US" sz="1500" kern="1200">
              <a:hlinkClick xmlns:r="http://schemas.openxmlformats.org/officeDocument/2006/relationships" r:id="rId2"/>
            </a:rPr>
            <a:t>Guidance for the field</a:t>
          </a:r>
          <a:endParaRPr lang="en-US" sz="1500" kern="1200"/>
        </a:p>
        <a:p>
          <a:pPr marL="114300" lvl="1" indent="-114300" algn="l" defTabSz="666750">
            <a:lnSpc>
              <a:spcPct val="90000"/>
            </a:lnSpc>
            <a:spcBef>
              <a:spcPct val="0"/>
            </a:spcBef>
            <a:spcAft>
              <a:spcPct val="15000"/>
            </a:spcAft>
            <a:buChar char="•"/>
          </a:pPr>
          <a:r>
            <a:rPr lang="en-US" sz="1500" kern="1200">
              <a:hlinkClick xmlns:r="http://schemas.openxmlformats.org/officeDocument/2006/relationships" r:id="rId3"/>
            </a:rPr>
            <a:t>Integrated standards</a:t>
          </a:r>
          <a:endParaRPr lang="en-US" sz="1500" kern="1200"/>
        </a:p>
      </dsp:txBody>
      <dsp:txXfrm>
        <a:off x="1007221" y="627745"/>
        <a:ext cx="1937228" cy="1937228"/>
      </dsp:txXfrm>
    </dsp:sp>
    <dsp:sp modelId="{F355FE32-EA85-453F-8C61-844AE4C3B706}">
      <dsp:nvSpPr>
        <dsp:cNvPr id="0" name=""/>
        <dsp:cNvSpPr/>
      </dsp:nvSpPr>
      <dsp:spPr>
        <a:xfrm>
          <a:off x="3214390" y="522945"/>
          <a:ext cx="2146828" cy="2146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Kansas: </a:t>
          </a:r>
        </a:p>
        <a:p>
          <a:pPr marL="114300" lvl="1" indent="-114300" algn="l" defTabSz="666750">
            <a:lnSpc>
              <a:spcPct val="90000"/>
            </a:lnSpc>
            <a:spcBef>
              <a:spcPct val="0"/>
            </a:spcBef>
            <a:spcAft>
              <a:spcPct val="15000"/>
            </a:spcAft>
            <a:buChar char="•"/>
          </a:pPr>
          <a:r>
            <a:rPr lang="en-US" sz="1500" kern="1200">
              <a:hlinkClick xmlns:r="http://schemas.openxmlformats.org/officeDocument/2006/relationships" r:id="rId1"/>
            </a:rPr>
            <a:t>Community of practice</a:t>
          </a:r>
          <a:endParaRPr lang="en-US" sz="1500" kern="1200"/>
        </a:p>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4"/>
            </a:rPr>
            <a:t>Resources for the field</a:t>
          </a:r>
          <a:endParaRPr lang="en-US" sz="1500" kern="1200" dirty="0"/>
        </a:p>
      </dsp:txBody>
      <dsp:txXfrm>
        <a:off x="3319190" y="627745"/>
        <a:ext cx="1937228" cy="1937228"/>
      </dsp:txXfrm>
    </dsp:sp>
    <dsp:sp modelId="{0CF43432-F9ED-48D8-82F4-70924930D95C}">
      <dsp:nvSpPr>
        <dsp:cNvPr id="0" name=""/>
        <dsp:cNvSpPr/>
      </dsp:nvSpPr>
      <dsp:spPr>
        <a:xfrm>
          <a:off x="902421" y="2834914"/>
          <a:ext cx="2146828" cy="2146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Wisconsin:</a:t>
          </a:r>
        </a:p>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1"/>
            </a:rPr>
            <a:t>Community of practice</a:t>
          </a:r>
          <a:endParaRPr lang="en-US" sz="1500" kern="1200" dirty="0"/>
        </a:p>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5"/>
            </a:rPr>
            <a:t>Policy Guidance</a:t>
          </a:r>
          <a:endParaRPr lang="en-US" sz="1500" kern="1200" dirty="0"/>
        </a:p>
        <a:p>
          <a:pPr marL="114300" lvl="1" indent="-114300" algn="l" defTabSz="666750">
            <a:lnSpc>
              <a:spcPct val="90000"/>
            </a:lnSpc>
            <a:spcBef>
              <a:spcPct val="0"/>
            </a:spcBef>
            <a:spcAft>
              <a:spcPct val="15000"/>
            </a:spcAft>
            <a:buChar char="•"/>
          </a:pPr>
          <a:r>
            <a:rPr lang="en-US" sz="1500" kern="1200" dirty="0">
              <a:hlinkClick xmlns:r="http://schemas.openxmlformats.org/officeDocument/2006/relationships" r:id="rId6"/>
            </a:rPr>
            <a:t>Guidance for the field</a:t>
          </a:r>
          <a:endParaRPr lang="en-US" sz="1500" kern="1200" dirty="0"/>
        </a:p>
      </dsp:txBody>
      <dsp:txXfrm>
        <a:off x="1007221" y="2939714"/>
        <a:ext cx="1937228" cy="1937228"/>
      </dsp:txXfrm>
    </dsp:sp>
    <dsp:sp modelId="{E0ECC953-697E-4538-96D7-7994F5B38CEF}">
      <dsp:nvSpPr>
        <dsp:cNvPr id="0" name=""/>
        <dsp:cNvSpPr/>
      </dsp:nvSpPr>
      <dsp:spPr>
        <a:xfrm>
          <a:off x="3214390" y="2834914"/>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Nebraska: </a:t>
          </a:r>
        </a:p>
        <a:p>
          <a:pPr marL="0" lvl="0" indent="0" algn="ctr" defTabSz="844550">
            <a:lnSpc>
              <a:spcPct val="90000"/>
            </a:lnSpc>
            <a:spcBef>
              <a:spcPct val="0"/>
            </a:spcBef>
            <a:spcAft>
              <a:spcPct val="35000"/>
            </a:spcAft>
            <a:buNone/>
          </a:pPr>
          <a:r>
            <a:rPr lang="en-US" sz="1900" kern="1200" dirty="0">
              <a:hlinkClick xmlns:r="http://schemas.openxmlformats.org/officeDocument/2006/relationships" r:id="rId7"/>
            </a:rPr>
            <a:t>NE Career Development Model</a:t>
          </a:r>
          <a:endParaRPr lang="en-US" sz="1900" kern="1200" dirty="0"/>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DB337-4555-4898-9B22-7ECA23A6E619}">
      <dsp:nvSpPr>
        <dsp:cNvPr id="0" name=""/>
        <dsp:cNvSpPr/>
      </dsp:nvSpPr>
      <dsp:spPr>
        <a:xfrm>
          <a:off x="467820" y="367343"/>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45E38-E04E-48AC-8390-DB3909E1F7BA}">
      <dsp:nvSpPr>
        <dsp:cNvPr id="0" name=""/>
        <dsp:cNvSpPr/>
      </dsp:nvSpPr>
      <dsp:spPr>
        <a:xfrm>
          <a:off x="701820" y="60134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5EB042-9151-47B8-BC7E-E6150B37CF54}">
      <dsp:nvSpPr>
        <dsp:cNvPr id="0" name=""/>
        <dsp:cNvSpPr/>
      </dsp:nvSpPr>
      <dsp:spPr>
        <a:xfrm>
          <a:off x="11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Integrated crosswalks</a:t>
          </a:r>
        </a:p>
      </dsp:txBody>
      <dsp:txXfrm>
        <a:off x="116820" y="1807344"/>
        <a:ext cx="1800000" cy="720000"/>
      </dsp:txXfrm>
    </dsp:sp>
    <dsp:sp modelId="{5E582154-AEA8-4D05-8478-681E6A0F0976}">
      <dsp:nvSpPr>
        <dsp:cNvPr id="0" name=""/>
        <dsp:cNvSpPr/>
      </dsp:nvSpPr>
      <dsp:spPr>
        <a:xfrm>
          <a:off x="2582820" y="367343"/>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959A11-829E-43F6-B185-D871856EB398}">
      <dsp:nvSpPr>
        <dsp:cNvPr id="0" name=""/>
        <dsp:cNvSpPr/>
      </dsp:nvSpPr>
      <dsp:spPr>
        <a:xfrm>
          <a:off x="2816820" y="60134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DDF95A-DC5E-43E5-9987-0AD6B15D72BF}">
      <dsp:nvSpPr>
        <dsp:cNvPr id="0" name=""/>
        <dsp:cNvSpPr/>
      </dsp:nvSpPr>
      <dsp:spPr>
        <a:xfrm>
          <a:off x="2231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Strategic prioritization</a:t>
          </a:r>
        </a:p>
      </dsp:txBody>
      <dsp:txXfrm>
        <a:off x="2231820" y="1807344"/>
        <a:ext cx="1800000" cy="720000"/>
      </dsp:txXfrm>
    </dsp:sp>
    <dsp:sp modelId="{C26CEA32-EC77-44BE-A900-E1A438AF7F93}">
      <dsp:nvSpPr>
        <dsp:cNvPr id="0" name=""/>
        <dsp:cNvSpPr/>
      </dsp:nvSpPr>
      <dsp:spPr>
        <a:xfrm>
          <a:off x="4697820" y="367343"/>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E59123-129A-4A33-940C-387C3057ED06}">
      <dsp:nvSpPr>
        <dsp:cNvPr id="0" name=""/>
        <dsp:cNvSpPr/>
      </dsp:nvSpPr>
      <dsp:spPr>
        <a:xfrm>
          <a:off x="4931820" y="60134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8E1FF1-8819-432A-BD7B-D724591A54CE}">
      <dsp:nvSpPr>
        <dsp:cNvPr id="0" name=""/>
        <dsp:cNvSpPr/>
      </dsp:nvSpPr>
      <dsp:spPr>
        <a:xfrm>
          <a:off x="4346820" y="180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SEL cross training</a:t>
          </a:r>
        </a:p>
      </dsp:txBody>
      <dsp:txXfrm>
        <a:off x="4346820" y="1807344"/>
        <a:ext cx="1800000" cy="720000"/>
      </dsp:txXfrm>
    </dsp:sp>
    <dsp:sp modelId="{3BCA42D4-B01D-4EB2-9D02-052EA7796362}">
      <dsp:nvSpPr>
        <dsp:cNvPr id="0" name=""/>
        <dsp:cNvSpPr/>
      </dsp:nvSpPr>
      <dsp:spPr>
        <a:xfrm>
          <a:off x="1525320" y="2977343"/>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271F1-DDF3-4265-85F7-F00F2628A5D1}">
      <dsp:nvSpPr>
        <dsp:cNvPr id="0" name=""/>
        <dsp:cNvSpPr/>
      </dsp:nvSpPr>
      <dsp:spPr>
        <a:xfrm>
          <a:off x="1759320" y="321134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A0BE31-70DD-4F7F-B9DF-51CF7731673C}">
      <dsp:nvSpPr>
        <dsp:cNvPr id="0" name=""/>
        <dsp:cNvSpPr/>
      </dsp:nvSpPr>
      <dsp:spPr>
        <a:xfrm>
          <a:off x="11743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Advisor counselor professional learning</a:t>
          </a:r>
        </a:p>
      </dsp:txBody>
      <dsp:txXfrm>
        <a:off x="1174320" y="4417344"/>
        <a:ext cx="1800000" cy="720000"/>
      </dsp:txXfrm>
    </dsp:sp>
    <dsp:sp modelId="{C45F4B56-D2F3-4D9D-BE32-2C0B5E26F5CB}">
      <dsp:nvSpPr>
        <dsp:cNvPr id="0" name=""/>
        <dsp:cNvSpPr/>
      </dsp:nvSpPr>
      <dsp:spPr>
        <a:xfrm>
          <a:off x="3640320" y="2977343"/>
          <a:ext cx="1098000" cy="10980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701C7-C41E-455C-889B-82D49DF0519B}">
      <dsp:nvSpPr>
        <dsp:cNvPr id="0" name=""/>
        <dsp:cNvSpPr/>
      </dsp:nvSpPr>
      <dsp:spPr>
        <a:xfrm>
          <a:off x="3874320" y="321134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4B1D27-A92C-4C23-87A7-0523657191E2}">
      <dsp:nvSpPr>
        <dsp:cNvPr id="0" name=""/>
        <dsp:cNvSpPr/>
      </dsp:nvSpPr>
      <dsp:spPr>
        <a:xfrm>
          <a:off x="3289320" y="4417344"/>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Resources and tools for the OST field</a:t>
          </a:r>
        </a:p>
      </dsp:txBody>
      <dsp:txXfrm>
        <a:off x="3289320" y="4417344"/>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2F79-630D-4C44-B329-22681647C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6E5A09-8769-435D-8017-B91CD2CE7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7B7497-24C6-4CC3-98B4-9ADC216E1B90}"/>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5" name="Footer Placeholder 4">
            <a:extLst>
              <a:ext uri="{FF2B5EF4-FFF2-40B4-BE49-F238E27FC236}">
                <a16:creationId xmlns:a16="http://schemas.microsoft.com/office/drawing/2014/main" id="{B972D47E-3676-4C3A-ABC8-FFEA1CD55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FAEF6-2CC4-4D4E-A934-DB8915540023}"/>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336615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E7F86-3E87-4289-A91E-37ECCEA03A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CD5C8C-9641-4EFB-878B-9403B57A7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DA281-0690-45E0-882A-52008CCDEE57}"/>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5" name="Footer Placeholder 4">
            <a:extLst>
              <a:ext uri="{FF2B5EF4-FFF2-40B4-BE49-F238E27FC236}">
                <a16:creationId xmlns:a16="http://schemas.microsoft.com/office/drawing/2014/main" id="{27E31545-38FA-4237-8C49-DEFD43C7A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E5B6B-EEF8-42E2-BA23-556076FE6153}"/>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165797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52D153-FE2A-4D9E-A4E3-C275B51168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535CB-ACD3-4D70-A114-2CBFE66BE1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1A126-93E7-4652-B3AC-372E3522A2F3}"/>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5" name="Footer Placeholder 4">
            <a:extLst>
              <a:ext uri="{FF2B5EF4-FFF2-40B4-BE49-F238E27FC236}">
                <a16:creationId xmlns:a16="http://schemas.microsoft.com/office/drawing/2014/main" id="{0593B036-0253-49D2-B741-9603CD198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64DC7-E795-4D7A-A938-AA63D916C618}"/>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408443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51B3-BCFB-4D52-A0FC-9ABCA0B21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ECB7FD-4D4A-408A-AC69-51D8F404E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45901-2B4B-48EE-BEBC-C12D258B423D}"/>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5" name="Footer Placeholder 4">
            <a:extLst>
              <a:ext uri="{FF2B5EF4-FFF2-40B4-BE49-F238E27FC236}">
                <a16:creationId xmlns:a16="http://schemas.microsoft.com/office/drawing/2014/main" id="{61A2DBFA-1C74-4469-835E-6EC41606A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DE3AD-E9D9-4BAA-BAA4-5B80F663FCA7}"/>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414433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ABDB-7265-44DE-AC29-96200081D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0509C9-456E-4FC9-8997-1DEF1DC26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1AFDA-BE34-40C2-A7BF-F60CC0882162}"/>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5" name="Footer Placeholder 4">
            <a:extLst>
              <a:ext uri="{FF2B5EF4-FFF2-40B4-BE49-F238E27FC236}">
                <a16:creationId xmlns:a16="http://schemas.microsoft.com/office/drawing/2014/main" id="{7032F1A7-0808-4036-B92A-821BF2557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A1730-229A-434B-921B-A515C7917686}"/>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297196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9986-4C62-4F29-BA2E-91BFEBD74B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1972B-C5FE-4F07-B266-06252423EA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5D80F9-05E3-4714-964E-DE1970F9C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52536C-1614-4BC4-AFC7-D0A259D4BC8A}"/>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6" name="Footer Placeholder 5">
            <a:extLst>
              <a:ext uri="{FF2B5EF4-FFF2-40B4-BE49-F238E27FC236}">
                <a16:creationId xmlns:a16="http://schemas.microsoft.com/office/drawing/2014/main" id="{07E6F898-68EF-457D-A7E5-B56E43ECD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C870C-550D-4540-BFF6-38583469D0E9}"/>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179290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06EB-E5C6-4A64-B8B7-B25A051CF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2BD2E0-6EEA-4522-AD45-C338ECC88B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64ADA1-C5A3-49DC-89EE-E3CAEF0AFF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A989C4-41E9-4DD3-BBD1-E09F521A89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617512-9B42-42D6-8679-8252CCF067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2BA89-6476-4C72-AD1C-34F1D400BB19}"/>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8" name="Footer Placeholder 7">
            <a:extLst>
              <a:ext uri="{FF2B5EF4-FFF2-40B4-BE49-F238E27FC236}">
                <a16:creationId xmlns:a16="http://schemas.microsoft.com/office/drawing/2014/main" id="{654DE2D7-1FD1-4513-8F1E-DA50DF811B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F3907F-E37B-4A6B-B590-5DC83E36BCDC}"/>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838022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4C91-8526-405E-BDB7-E9121C0068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FD92A-90E4-41FF-9F3C-712E703DAF84}"/>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4" name="Footer Placeholder 3">
            <a:extLst>
              <a:ext uri="{FF2B5EF4-FFF2-40B4-BE49-F238E27FC236}">
                <a16:creationId xmlns:a16="http://schemas.microsoft.com/office/drawing/2014/main" id="{24D90044-78BB-42E7-8036-E2366F306B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D726E9-4119-446C-8EEE-A3015FC06A27}"/>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45077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A3C32F-3C4D-42FF-9412-AF377C3D5EB3}"/>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3" name="Footer Placeholder 2">
            <a:extLst>
              <a:ext uri="{FF2B5EF4-FFF2-40B4-BE49-F238E27FC236}">
                <a16:creationId xmlns:a16="http://schemas.microsoft.com/office/drawing/2014/main" id="{0275B072-29DB-4933-BD5C-046DCDCAE1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B02EC9-9C09-4F49-9371-7CEE906175AC}"/>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1226887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F5E71-15C2-4077-A351-46D04BD54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3DDE7-FF58-41C9-9F56-F30E8C66A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8EFF5C-1E0D-4B5B-8EA1-CA20DA8A2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DE54F-B5A0-4C82-BAFD-48A065896B88}"/>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6" name="Footer Placeholder 5">
            <a:extLst>
              <a:ext uri="{FF2B5EF4-FFF2-40B4-BE49-F238E27FC236}">
                <a16:creationId xmlns:a16="http://schemas.microsoft.com/office/drawing/2014/main" id="{CB1320DE-6E9A-410D-9D21-BBB7040847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253A0-AC98-40C9-8896-117E4FA08FFE}"/>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55300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49F5-09D3-477D-A76B-2A3F0FF43B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9FB868-F824-4A63-A4FA-47DAB11D6D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F1BC78-39AD-4DA0-B25C-E9566AECA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1906EA-3939-4720-AAA4-743AD18816EA}"/>
              </a:ext>
            </a:extLst>
          </p:cNvPr>
          <p:cNvSpPr>
            <a:spLocks noGrp="1"/>
          </p:cNvSpPr>
          <p:nvPr>
            <p:ph type="dt" sz="half" idx="10"/>
          </p:nvPr>
        </p:nvSpPr>
        <p:spPr/>
        <p:txBody>
          <a:bodyPr/>
          <a:lstStyle/>
          <a:p>
            <a:fld id="{BFC86E12-BAE3-49E5-A0F8-D7084F3B3881}" type="datetimeFigureOut">
              <a:rPr lang="en-US" smtClean="0"/>
              <a:t>5/7/2021</a:t>
            </a:fld>
            <a:endParaRPr lang="en-US"/>
          </a:p>
        </p:txBody>
      </p:sp>
      <p:sp>
        <p:nvSpPr>
          <p:cNvPr id="6" name="Footer Placeholder 5">
            <a:extLst>
              <a:ext uri="{FF2B5EF4-FFF2-40B4-BE49-F238E27FC236}">
                <a16:creationId xmlns:a16="http://schemas.microsoft.com/office/drawing/2014/main" id="{2D77ED33-C0BC-4F91-B6DD-29C597439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537F89-AB43-4F98-91CD-527B73D6D167}"/>
              </a:ext>
            </a:extLst>
          </p:cNvPr>
          <p:cNvSpPr>
            <a:spLocks noGrp="1"/>
          </p:cNvSpPr>
          <p:nvPr>
            <p:ph type="sldNum" sz="quarter" idx="12"/>
          </p:nvPr>
        </p:nvSpPr>
        <p:spPr/>
        <p:txBody>
          <a:bodyPr/>
          <a:lstStyle/>
          <a:p>
            <a:fld id="{2D02C6E5-CE34-47D9-B129-66C67F1C217B}" type="slidenum">
              <a:rPr lang="en-US" smtClean="0"/>
              <a:t>‹#›</a:t>
            </a:fld>
            <a:endParaRPr lang="en-US"/>
          </a:p>
        </p:txBody>
      </p:sp>
    </p:spTree>
    <p:extLst>
      <p:ext uri="{BB962C8B-B14F-4D97-AF65-F5344CB8AC3E}">
        <p14:creationId xmlns:p14="http://schemas.microsoft.com/office/powerpoint/2010/main" val="292240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B5A1C-A888-4E39-A140-435E1B8A8B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B74CB-CC52-4345-95CC-86262E4CD8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C7B32-334D-4202-8D17-204142044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86E12-BAE3-49E5-A0F8-D7084F3B3881}" type="datetimeFigureOut">
              <a:rPr lang="en-US" smtClean="0"/>
              <a:t>5/7/2021</a:t>
            </a:fld>
            <a:endParaRPr lang="en-US"/>
          </a:p>
        </p:txBody>
      </p:sp>
      <p:sp>
        <p:nvSpPr>
          <p:cNvPr id="5" name="Footer Placeholder 4">
            <a:extLst>
              <a:ext uri="{FF2B5EF4-FFF2-40B4-BE49-F238E27FC236}">
                <a16:creationId xmlns:a16="http://schemas.microsoft.com/office/drawing/2014/main" id="{24B9EB75-0154-4B86-A55C-C4A77CBE25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9E1CA-1061-4029-8E22-FF26627AC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C6E5-CE34-47D9-B129-66C67F1C217B}" type="slidenum">
              <a:rPr lang="en-US" smtClean="0"/>
              <a:t>‹#›</a:t>
            </a:fld>
            <a:endParaRPr lang="en-US"/>
          </a:p>
        </p:txBody>
      </p:sp>
    </p:spTree>
    <p:extLst>
      <p:ext uri="{BB962C8B-B14F-4D97-AF65-F5344CB8AC3E}">
        <p14:creationId xmlns:p14="http://schemas.microsoft.com/office/powerpoint/2010/main" val="3627012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pxhere.com/en/photo/82538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photos/office-work-studying-office-working-1149087/"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RwFQWgYejY?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1488C0A9-9B7E-4F58-BE5A-3F18AFEEF665}"/>
              </a:ext>
            </a:extLst>
          </p:cNvPr>
          <p:cNvPicPr>
            <a:picLocks noChangeAspect="1"/>
          </p:cNvPicPr>
          <p:nvPr/>
        </p:nvPicPr>
        <p:blipFill rotWithShape="1">
          <a:blip r:embed="rId2">
            <a:extLst>
              <a:ext uri="{28A0092B-C50C-407E-A947-70E740481C1C}">
                <a14:useLocalDpi xmlns:a14="http://schemas.microsoft.com/office/drawing/2010/main" val="0"/>
              </a:ext>
            </a:extLst>
          </a:blip>
          <a:srcRect r="5" b="5"/>
          <a:stretch/>
        </p:blipFill>
        <p:spPr>
          <a:xfrm>
            <a:off x="323440" y="5661507"/>
            <a:ext cx="975693" cy="975693"/>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D76B5AF8-100E-4152-A4C5-9A9B481022A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174" y="1512319"/>
            <a:ext cx="3869722" cy="2583039"/>
          </a:xfrm>
          <a:prstGeom prst="rect">
            <a:avLst/>
          </a:prstGeom>
        </p:spPr>
      </p:pic>
      <p:sp>
        <p:nvSpPr>
          <p:cNvPr id="21" name="Right Triangle 2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192A5-1A0D-452F-92B1-DF8782552612}"/>
              </a:ext>
            </a:extLst>
          </p:cNvPr>
          <p:cNvSpPr>
            <a:spLocks noGrp="1"/>
          </p:cNvSpPr>
          <p:nvPr>
            <p:ph type="ctrTitle"/>
          </p:nvPr>
        </p:nvSpPr>
        <p:spPr>
          <a:xfrm>
            <a:off x="5450209" y="1056640"/>
            <a:ext cx="5799947" cy="3494398"/>
          </a:xfrm>
        </p:spPr>
        <p:txBody>
          <a:bodyPr anchor="b">
            <a:normAutofit/>
          </a:bodyPr>
          <a:lstStyle/>
          <a:p>
            <a:pPr algn="l"/>
            <a:r>
              <a:rPr lang="en-US" sz="5000">
                <a:effectLst/>
                <a:latin typeface="Calibri" panose="020F0502020204030204" pitchFamily="34" charset="0"/>
                <a:ea typeface="Calibri" panose="020F0502020204030204" pitchFamily="34" charset="0"/>
              </a:rPr>
              <a:t>Social and Emotional Learning for the New Way of Work</a:t>
            </a:r>
            <a:br>
              <a:rPr lang="en-US" sz="5000">
                <a:effectLst/>
                <a:latin typeface="Calibri" panose="020F0502020204030204" pitchFamily="34" charset="0"/>
                <a:ea typeface="Calibri" panose="020F0502020204030204" pitchFamily="34" charset="0"/>
              </a:rPr>
            </a:br>
            <a:endParaRPr lang="en-US" sz="5000"/>
          </a:p>
        </p:txBody>
      </p:sp>
      <p:sp>
        <p:nvSpPr>
          <p:cNvPr id="3" name="Subtitle 2">
            <a:extLst>
              <a:ext uri="{FF2B5EF4-FFF2-40B4-BE49-F238E27FC236}">
                <a16:creationId xmlns:a16="http://schemas.microsoft.com/office/drawing/2014/main" id="{30C15871-6441-4ECB-ACCC-6AAEB533DE6B}"/>
              </a:ext>
            </a:extLst>
          </p:cNvPr>
          <p:cNvSpPr>
            <a:spLocks noGrp="1"/>
          </p:cNvSpPr>
          <p:nvPr>
            <p:ph type="subTitle" idx="1"/>
          </p:nvPr>
        </p:nvSpPr>
        <p:spPr>
          <a:xfrm>
            <a:off x="5450210" y="4634204"/>
            <a:ext cx="4041454" cy="1261267"/>
          </a:xfrm>
        </p:spPr>
        <p:txBody>
          <a:bodyPr anchor="t">
            <a:normAutofit/>
          </a:bodyPr>
          <a:lstStyle/>
          <a:p>
            <a:pPr algn="l"/>
            <a:r>
              <a:rPr lang="en-US" dirty="0"/>
              <a:t>Dr. Dana Godek</a:t>
            </a:r>
            <a:br>
              <a:rPr lang="en-US" dirty="0"/>
            </a:br>
            <a:r>
              <a:rPr lang="en-US" dirty="0"/>
              <a:t>Pat Connor </a:t>
            </a:r>
            <a:endParaRPr lang="en-US"/>
          </a:p>
        </p:txBody>
      </p:sp>
    </p:spTree>
    <p:extLst>
      <p:ext uri="{BB962C8B-B14F-4D97-AF65-F5344CB8AC3E}">
        <p14:creationId xmlns:p14="http://schemas.microsoft.com/office/powerpoint/2010/main" val="995967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using a computer&#10;&#10;Description automatically generated with medium confidence">
            <a:extLst>
              <a:ext uri="{FF2B5EF4-FFF2-40B4-BE49-F238E27FC236}">
                <a16:creationId xmlns:a16="http://schemas.microsoft.com/office/drawing/2014/main" id="{5824B419-A113-4674-BFD8-FB68FDC19FAC}"/>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017" b="1714"/>
          <a:stretch/>
        </p:blipFill>
        <p:spPr>
          <a:xfrm>
            <a:off x="20" y="1"/>
            <a:ext cx="12191980" cy="6857999"/>
          </a:xfrm>
          <a:prstGeom prst="rect">
            <a:avLst/>
          </a:prstGeom>
        </p:spPr>
      </p:pic>
      <p:sp>
        <p:nvSpPr>
          <p:cNvPr id="2" name="Title 1">
            <a:extLst>
              <a:ext uri="{FF2B5EF4-FFF2-40B4-BE49-F238E27FC236}">
                <a16:creationId xmlns:a16="http://schemas.microsoft.com/office/drawing/2014/main" id="{E637F0B7-EAEB-4A36-B164-3553D7A73EE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Optimistic Closure:</a:t>
            </a:r>
          </a:p>
        </p:txBody>
      </p:sp>
      <p:sp>
        <p:nvSpPr>
          <p:cNvPr id="3" name="Content Placeholder 2">
            <a:extLst>
              <a:ext uri="{FF2B5EF4-FFF2-40B4-BE49-F238E27FC236}">
                <a16:creationId xmlns:a16="http://schemas.microsoft.com/office/drawing/2014/main" id="{0AE1C8B2-72ED-4AF1-9735-A2B5EA6E4CEF}"/>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Think back to that first job, what gift could you give that youth now?</a:t>
            </a:r>
          </a:p>
        </p:txBody>
      </p:sp>
    </p:spTree>
    <p:extLst>
      <p:ext uri="{BB962C8B-B14F-4D97-AF65-F5344CB8AC3E}">
        <p14:creationId xmlns:p14="http://schemas.microsoft.com/office/powerpoint/2010/main" val="319070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unlit desk">
            <a:extLst>
              <a:ext uri="{FF2B5EF4-FFF2-40B4-BE49-F238E27FC236}">
                <a16:creationId xmlns:a16="http://schemas.microsoft.com/office/drawing/2014/main" id="{CE14B0EF-8CF0-4536-A62F-0C15216C64BB}"/>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5ECB5E-E8BF-48B0-A20C-AFE526C08F3B}"/>
              </a:ext>
            </a:extLst>
          </p:cNvPr>
          <p:cNvSpPr>
            <a:spLocks noGrp="1"/>
          </p:cNvSpPr>
          <p:nvPr>
            <p:ph type="title"/>
          </p:nvPr>
        </p:nvSpPr>
        <p:spPr>
          <a:xfrm>
            <a:off x="371094" y="1161288"/>
            <a:ext cx="3438144" cy="1124712"/>
          </a:xfrm>
        </p:spPr>
        <p:txBody>
          <a:bodyPr anchor="b">
            <a:normAutofit/>
          </a:bodyPr>
          <a:lstStyle/>
          <a:p>
            <a:r>
              <a:rPr lang="en-US" sz="2800"/>
              <a:t>Welcoming: What was your first job?</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FA4BF8B-728A-406D-8739-AAA9CFAE7E81}"/>
              </a:ext>
            </a:extLst>
          </p:cNvPr>
          <p:cNvSpPr>
            <a:spLocks noGrp="1"/>
          </p:cNvSpPr>
          <p:nvPr>
            <p:ph idx="1"/>
          </p:nvPr>
        </p:nvSpPr>
        <p:spPr>
          <a:xfrm>
            <a:off x="371094" y="2718054"/>
            <a:ext cx="3438906" cy="3207258"/>
          </a:xfrm>
        </p:spPr>
        <p:txBody>
          <a:bodyPr anchor="t">
            <a:normAutofit/>
          </a:bodyPr>
          <a:lstStyle/>
          <a:p>
            <a:r>
              <a:rPr lang="en-US" sz="1700"/>
              <a:t>How have you used those skills in your career?</a:t>
            </a:r>
          </a:p>
          <a:p>
            <a:r>
              <a:rPr lang="en-US" sz="1700"/>
              <a:t>How are you using those skills now?</a:t>
            </a:r>
          </a:p>
        </p:txBody>
      </p:sp>
    </p:spTree>
    <p:extLst>
      <p:ext uri="{BB962C8B-B14F-4D97-AF65-F5344CB8AC3E}">
        <p14:creationId xmlns:p14="http://schemas.microsoft.com/office/powerpoint/2010/main" val="190924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7DF5A-4960-4E1B-A6F7-42469962281D}"/>
              </a:ext>
            </a:extLst>
          </p:cNvPr>
          <p:cNvSpPr>
            <a:spLocks noGrp="1"/>
          </p:cNvSpPr>
          <p:nvPr>
            <p:ph type="title"/>
          </p:nvPr>
        </p:nvSpPr>
        <p:spPr>
          <a:xfrm>
            <a:off x="4965430" y="629268"/>
            <a:ext cx="6586491" cy="1286160"/>
          </a:xfrm>
        </p:spPr>
        <p:txBody>
          <a:bodyPr anchor="b">
            <a:normAutofit/>
          </a:bodyPr>
          <a:lstStyle/>
          <a:p>
            <a:r>
              <a:rPr lang="en-US" sz="4100"/>
              <a:t>What is Social Emotional Learning?</a:t>
            </a:r>
          </a:p>
        </p:txBody>
      </p:sp>
      <p:sp>
        <p:nvSpPr>
          <p:cNvPr id="3" name="Content Placeholder 2">
            <a:extLst>
              <a:ext uri="{FF2B5EF4-FFF2-40B4-BE49-F238E27FC236}">
                <a16:creationId xmlns:a16="http://schemas.microsoft.com/office/drawing/2014/main" id="{DE61A8E2-CA4C-49BF-BAC1-0AC4C55A25E6}"/>
              </a:ext>
            </a:extLst>
          </p:cNvPr>
          <p:cNvSpPr>
            <a:spLocks noGrp="1"/>
          </p:cNvSpPr>
          <p:nvPr>
            <p:ph idx="1"/>
          </p:nvPr>
        </p:nvSpPr>
        <p:spPr>
          <a:xfrm>
            <a:off x="4965431" y="2438400"/>
            <a:ext cx="6586489" cy="3785419"/>
          </a:xfrm>
        </p:spPr>
        <p:txBody>
          <a:bodyPr>
            <a:normAutofit/>
          </a:bodyPr>
          <a:lstStyle/>
          <a:p>
            <a:pPr marL="0" indent="0">
              <a:buNone/>
            </a:pPr>
            <a:r>
              <a:rPr lang="en-US" sz="2000" b="0" i="0" dirty="0">
                <a:effectLst/>
                <a:latin typeface="Open Sans" panose="020B0606030504020204" pitchFamily="34" charset="0"/>
              </a:rPr>
              <a:t>Social and emotional learning (SEL) is an integral part of education and human development. SEL is the process through which all young people and adults acquire and apply the knowledge, skills, and attitudes to develop healthy identities, manage emotions and achieve personal and collective goals, feel and show empathy for others, establish and maintain supportive relationships, and make responsible and caring decisions.</a:t>
            </a:r>
          </a:p>
          <a:p>
            <a:endParaRPr lang="en-US" sz="2000" dirty="0"/>
          </a:p>
        </p:txBody>
      </p:sp>
      <p:pic>
        <p:nvPicPr>
          <p:cNvPr id="13" name="Picture 4" descr="Light bulb on yellow background with sketched light beams and cord">
            <a:extLst>
              <a:ext uri="{FF2B5EF4-FFF2-40B4-BE49-F238E27FC236}">
                <a16:creationId xmlns:a16="http://schemas.microsoft.com/office/drawing/2014/main" id="{CD3189A6-F819-4D97-8417-2600190742A8}"/>
              </a:ext>
            </a:extLst>
          </p:cNvPr>
          <p:cNvPicPr>
            <a:picLocks noChangeAspect="1"/>
          </p:cNvPicPr>
          <p:nvPr/>
        </p:nvPicPr>
        <p:blipFill rotWithShape="1">
          <a:blip r:embed="rId2"/>
          <a:srcRect l="51344" r="7086"/>
          <a:stretch/>
        </p:blipFill>
        <p:spPr>
          <a:xfrm>
            <a:off x="20" y="10"/>
            <a:ext cx="4635571" cy="6857990"/>
          </a:xfrm>
          <a:prstGeom prst="rect">
            <a:avLst/>
          </a:prstGeom>
          <a:effectLst/>
        </p:spPr>
      </p:pic>
      <p:cxnSp>
        <p:nvCxnSpPr>
          <p:cNvPr id="14"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37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FFBD48"/>
            </a:solidFill>
          </a:ln>
        </p:spPr>
        <p:style>
          <a:lnRef idx="1">
            <a:schemeClr val="accent1"/>
          </a:lnRef>
          <a:fillRef idx="0">
            <a:schemeClr val="accent1"/>
          </a:fillRef>
          <a:effectRef idx="0">
            <a:schemeClr val="accent1"/>
          </a:effectRef>
          <a:fontRef idx="minor">
            <a:schemeClr val="tx1"/>
          </a:fontRef>
        </p:style>
      </p:cxnSp>
      <p:pic>
        <p:nvPicPr>
          <p:cNvPr id="3" name="Picture 2" descr="Diagram&#10;&#10;Description automatically generated">
            <a:extLst>
              <a:ext uri="{FF2B5EF4-FFF2-40B4-BE49-F238E27FC236}">
                <a16:creationId xmlns:a16="http://schemas.microsoft.com/office/drawing/2014/main" id="{3A566CAC-2B49-423F-8EA0-A67CC0D4C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1860" y="1123527"/>
            <a:ext cx="4545255" cy="4604800"/>
          </a:xfrm>
          <a:prstGeom prst="rect">
            <a:avLst/>
          </a:prstGeom>
        </p:spPr>
      </p:pic>
    </p:spTree>
    <p:extLst>
      <p:ext uri="{BB962C8B-B14F-4D97-AF65-F5344CB8AC3E}">
        <p14:creationId xmlns:p14="http://schemas.microsoft.com/office/powerpoint/2010/main" val="235312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15" name="Rectangle 14">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D789F6DD-9BC4-474D-A2DD-7B49D9CFD8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68" y="1651870"/>
            <a:ext cx="3209544" cy="3251590"/>
          </a:xfrm>
          <a:prstGeom prst="rect">
            <a:avLst/>
          </a:prstGeom>
        </p:spPr>
      </p:pic>
      <p:grpSp>
        <p:nvGrpSpPr>
          <p:cNvPr id="18" name="Group 17">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19" name="Rectangle 18">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Graphic 6" descr="Care outline">
            <a:extLst>
              <a:ext uri="{FF2B5EF4-FFF2-40B4-BE49-F238E27FC236}">
                <a16:creationId xmlns:a16="http://schemas.microsoft.com/office/drawing/2014/main" id="{E7F342E1-9A83-4973-BAA6-76B68D92BC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7333" y="1672893"/>
            <a:ext cx="3209544" cy="3209544"/>
          </a:xfrm>
          <a:prstGeom prst="rect">
            <a:avLst/>
          </a:prstGeom>
        </p:spPr>
      </p:pic>
      <p:grpSp>
        <p:nvGrpSpPr>
          <p:cNvPr id="22" name="Group 21">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3" name="Rectangle 22">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4131C5C-1169-4CCD-B77D-DD6AFE91B5D7}"/>
              </a:ext>
            </a:extLst>
          </p:cNvPr>
          <p:cNvPicPr>
            <a:picLocks noChangeAspect="1"/>
          </p:cNvPicPr>
          <p:nvPr/>
        </p:nvPicPr>
        <p:blipFill>
          <a:blip r:embed="rId5"/>
          <a:stretch>
            <a:fillRect/>
          </a:stretch>
        </p:blipFill>
        <p:spPr>
          <a:xfrm>
            <a:off x="8275887" y="2082110"/>
            <a:ext cx="3209544" cy="2391109"/>
          </a:xfrm>
          <a:prstGeom prst="rect">
            <a:avLst/>
          </a:prstGeom>
        </p:spPr>
      </p:pic>
    </p:spTree>
    <p:extLst>
      <p:ext uri="{BB962C8B-B14F-4D97-AF65-F5344CB8AC3E}">
        <p14:creationId xmlns:p14="http://schemas.microsoft.com/office/powerpoint/2010/main" val="32766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51161-B796-4626-8A32-E34CF09B942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Employers are Seeking SEL Competence</a:t>
            </a:r>
          </a:p>
        </p:txBody>
      </p:sp>
      <p:pic>
        <p:nvPicPr>
          <p:cNvPr id="2050" name="Picture 2">
            <a:extLst>
              <a:ext uri="{FF2B5EF4-FFF2-40B4-BE49-F238E27FC236}">
                <a16:creationId xmlns:a16="http://schemas.microsoft.com/office/drawing/2014/main" id="{56BA2B77-6A99-46EB-945B-317D946EDE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063067"/>
            <a:ext cx="6780700" cy="472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77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5838CF-AA2A-42F1-BEE7-6292B48B858E}"/>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SEL and Workforce Integration: State Examples</a:t>
            </a:r>
          </a:p>
        </p:txBody>
      </p:sp>
      <p:graphicFrame>
        <p:nvGraphicFramePr>
          <p:cNvPr id="5" name="Content Placeholder 2">
            <a:extLst>
              <a:ext uri="{FF2B5EF4-FFF2-40B4-BE49-F238E27FC236}">
                <a16:creationId xmlns:a16="http://schemas.microsoft.com/office/drawing/2014/main" id="{109E0E27-893E-4FE5-92CE-0B8D9B6D8393}"/>
              </a:ext>
            </a:extLst>
          </p:cNvPr>
          <p:cNvGraphicFramePr>
            <a:graphicFrameLocks noGrp="1"/>
          </p:cNvGraphicFramePr>
          <p:nvPr>
            <p:ph idx="1"/>
            <p:extLst>
              <p:ext uri="{D42A27DB-BD31-4B8C-83A1-F6EECF244321}">
                <p14:modId xmlns:p14="http://schemas.microsoft.com/office/powerpoint/2010/main" val="278098161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820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BBCA0-4996-42B6-8550-66F5432A27E4}"/>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5600" kern="1200">
                <a:solidFill>
                  <a:schemeClr val="tx1"/>
                </a:solidFill>
                <a:latin typeface="+mj-lt"/>
                <a:ea typeface="+mj-ea"/>
                <a:cs typeface="+mj-cs"/>
              </a:rPr>
              <a:t>Inspiration: Future of Workforce</a:t>
            </a:r>
          </a:p>
        </p:txBody>
      </p:sp>
      <p:pic>
        <p:nvPicPr>
          <p:cNvPr id="4" name="Online Media 3" title="Youth Voices: Locating Identity, Agency, &amp; Belonging in all Learning Spaces">
            <a:hlinkClick r:id="" action="ppaction://media"/>
            <a:extLst>
              <a:ext uri="{FF2B5EF4-FFF2-40B4-BE49-F238E27FC236}">
                <a16:creationId xmlns:a16="http://schemas.microsoft.com/office/drawing/2014/main" id="{37533DA0-7A6B-422C-900F-1E082C97EFD7}"/>
              </a:ext>
            </a:extLst>
          </p:cNvPr>
          <p:cNvPicPr>
            <a:picLocks noGrp="1" noRot="1" noChangeAspect="1"/>
          </p:cNvPicPr>
          <p:nvPr>
            <p:ph idx="1"/>
            <a:videoFile r:link="rId1"/>
          </p:nvPr>
        </p:nvPicPr>
        <p:blipFill>
          <a:blip r:embed="rId3"/>
          <a:stretch>
            <a:fillRect/>
          </a:stretch>
        </p:blipFill>
        <p:spPr>
          <a:xfrm>
            <a:off x="5342862" y="1786177"/>
            <a:ext cx="4811872" cy="2718707"/>
          </a:xfrm>
          <a:prstGeom prst="rect">
            <a:avLst/>
          </a:prstGeom>
        </p:spPr>
      </p:pic>
    </p:spTree>
    <p:extLst>
      <p:ext uri="{BB962C8B-B14F-4D97-AF65-F5344CB8AC3E}">
        <p14:creationId xmlns:p14="http://schemas.microsoft.com/office/powerpoint/2010/main" val="38393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29BBD9-8F14-4CFB-8236-756F28207E68}"/>
              </a:ext>
            </a:extLst>
          </p:cNvPr>
          <p:cNvSpPr>
            <a:spLocks noGrp="1"/>
          </p:cNvSpPr>
          <p:nvPr>
            <p:ph type="title"/>
          </p:nvPr>
        </p:nvSpPr>
        <p:spPr>
          <a:xfrm>
            <a:off x="524741" y="620392"/>
            <a:ext cx="3808268" cy="5504688"/>
          </a:xfrm>
        </p:spPr>
        <p:txBody>
          <a:bodyPr>
            <a:normAutofit/>
          </a:bodyPr>
          <a:lstStyle/>
          <a:p>
            <a:r>
              <a:rPr lang="en-US" sz="4700">
                <a:solidFill>
                  <a:schemeClr val="bg1"/>
                </a:solidFill>
              </a:rPr>
              <a:t>Themes in SEL/Workforce COPs</a:t>
            </a:r>
          </a:p>
        </p:txBody>
      </p:sp>
      <p:graphicFrame>
        <p:nvGraphicFramePr>
          <p:cNvPr id="5" name="Content Placeholder 2">
            <a:extLst>
              <a:ext uri="{FF2B5EF4-FFF2-40B4-BE49-F238E27FC236}">
                <a16:creationId xmlns:a16="http://schemas.microsoft.com/office/drawing/2014/main" id="{DEA0B3AF-59B9-4A55-A6F6-3E3B4346FEBD}"/>
              </a:ext>
            </a:extLst>
          </p:cNvPr>
          <p:cNvGraphicFramePr>
            <a:graphicFrameLocks noGrp="1"/>
          </p:cNvGraphicFramePr>
          <p:nvPr>
            <p:ph idx="1"/>
            <p:extLst>
              <p:ext uri="{D42A27DB-BD31-4B8C-83A1-F6EECF244321}">
                <p14:modId xmlns:p14="http://schemas.microsoft.com/office/powerpoint/2010/main" val="902705673"/>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0620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219</Words>
  <Application>Microsoft Office PowerPoint</Application>
  <PresentationFormat>Widescreen</PresentationFormat>
  <Paragraphs>31</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Open Sans</vt:lpstr>
      <vt:lpstr>Office Theme</vt:lpstr>
      <vt:lpstr>Social and Emotional Learning for the New Way of Work </vt:lpstr>
      <vt:lpstr>Welcoming: What was your first job?</vt:lpstr>
      <vt:lpstr>What is Social Emotional Learning?</vt:lpstr>
      <vt:lpstr>PowerPoint Presentation</vt:lpstr>
      <vt:lpstr>PowerPoint Presentation</vt:lpstr>
      <vt:lpstr>Employers are Seeking SEL Competence</vt:lpstr>
      <vt:lpstr>SEL and Workforce Integration: State Examples</vt:lpstr>
      <vt:lpstr>Inspiration: Future of Workforce</vt:lpstr>
      <vt:lpstr>Themes in SEL/Workforce COPs</vt:lpstr>
      <vt:lpstr>Optimistic 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Emotional Learning for the New Way of Work </dc:title>
  <dc:creator>Dana Godek</dc:creator>
  <cp:lastModifiedBy>Dana Godek</cp:lastModifiedBy>
  <cp:revision>4</cp:revision>
  <dcterms:created xsi:type="dcterms:W3CDTF">2021-05-07T14:47:33Z</dcterms:created>
  <dcterms:modified xsi:type="dcterms:W3CDTF">2021-05-07T19:18:00Z</dcterms:modified>
</cp:coreProperties>
</file>