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26"/>
  </p:notesMasterIdLst>
  <p:handoutMasterIdLst>
    <p:handoutMasterId r:id="rId27"/>
  </p:handoutMasterIdLst>
  <p:sldIdLst>
    <p:sldId id="260" r:id="rId5"/>
    <p:sldId id="268" r:id="rId6"/>
    <p:sldId id="290" r:id="rId7"/>
    <p:sldId id="281" r:id="rId8"/>
    <p:sldId id="282" r:id="rId9"/>
    <p:sldId id="256" r:id="rId10"/>
    <p:sldId id="257" r:id="rId11"/>
    <p:sldId id="258" r:id="rId12"/>
    <p:sldId id="274" r:id="rId13"/>
    <p:sldId id="275" r:id="rId14"/>
    <p:sldId id="276" r:id="rId15"/>
    <p:sldId id="277" r:id="rId16"/>
    <p:sldId id="278" r:id="rId17"/>
    <p:sldId id="279" r:id="rId18"/>
    <p:sldId id="283" r:id="rId19"/>
    <p:sldId id="284" r:id="rId20"/>
    <p:sldId id="285" r:id="rId21"/>
    <p:sldId id="286" r:id="rId22"/>
    <p:sldId id="287" r:id="rId23"/>
    <p:sldId id="289" r:id="rId24"/>
    <p:sldId id="273" r:id="rId25"/>
  </p:sldIdLst>
  <p:sldSz cx="9144000" cy="5143500" type="screen16x9"/>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7421"/>
    <a:srgbClr val="0099A7"/>
    <a:srgbClr val="2E29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EB32F6-4F1A-4CAD-9CD9-FFE984C9B76D}" v="6" dt="2021-05-24T16:06:33.9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77" autoAdjust="0"/>
    <p:restoredTop sz="94675"/>
  </p:normalViewPr>
  <p:slideViewPr>
    <p:cSldViewPr snapToGrid="0">
      <p:cViewPr varScale="1">
        <p:scale>
          <a:sx n="83" d="100"/>
          <a:sy n="83" d="100"/>
        </p:scale>
        <p:origin x="1060" y="5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5320" y="152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ssen, Mary" userId="2bd68926-28c1-4636-9e25-e5ef652a2c5c" providerId="ADAL" clId="{72EB32F6-4F1A-4CAD-9CD9-FFE984C9B76D}"/>
    <pc:docChg chg="undo custSel addSld delSld modSld sldOrd">
      <pc:chgData name="Janssen, Mary" userId="2bd68926-28c1-4636-9e25-e5ef652a2c5c" providerId="ADAL" clId="{72EB32F6-4F1A-4CAD-9CD9-FFE984C9B76D}" dt="2021-05-24T18:52:01.557" v="685" actId="20577"/>
      <pc:docMkLst>
        <pc:docMk/>
      </pc:docMkLst>
      <pc:sldChg chg="add del ord">
        <pc:chgData name="Janssen, Mary" userId="2bd68926-28c1-4636-9e25-e5ef652a2c5c" providerId="ADAL" clId="{72EB32F6-4F1A-4CAD-9CD9-FFE984C9B76D}" dt="2021-05-24T13:49:58.722" v="366" actId="47"/>
        <pc:sldMkLst>
          <pc:docMk/>
          <pc:sldMk cId="0" sldId="259"/>
        </pc:sldMkLst>
      </pc:sldChg>
      <pc:sldChg chg="modSp mod">
        <pc:chgData name="Janssen, Mary" userId="2bd68926-28c1-4636-9e25-e5ef652a2c5c" providerId="ADAL" clId="{72EB32F6-4F1A-4CAD-9CD9-FFE984C9B76D}" dt="2021-05-24T16:02:27.492" v="413" actId="20577"/>
        <pc:sldMkLst>
          <pc:docMk/>
          <pc:sldMk cId="900041125" sldId="260"/>
        </pc:sldMkLst>
        <pc:spChg chg="mod">
          <ac:chgData name="Janssen, Mary" userId="2bd68926-28c1-4636-9e25-e5ef652a2c5c" providerId="ADAL" clId="{72EB32F6-4F1A-4CAD-9CD9-FFE984C9B76D}" dt="2021-05-24T16:01:03.036" v="402" actId="14100"/>
          <ac:spMkLst>
            <pc:docMk/>
            <pc:sldMk cId="900041125" sldId="260"/>
            <ac:spMk id="4" creationId="{9BEE1AE2-5191-5F47-805D-D5482E9C8914}"/>
          </ac:spMkLst>
        </pc:spChg>
        <pc:spChg chg="mod">
          <ac:chgData name="Janssen, Mary" userId="2bd68926-28c1-4636-9e25-e5ef652a2c5c" providerId="ADAL" clId="{72EB32F6-4F1A-4CAD-9CD9-FFE984C9B76D}" dt="2021-05-24T16:02:27.492" v="413" actId="20577"/>
          <ac:spMkLst>
            <pc:docMk/>
            <pc:sldMk cId="900041125" sldId="260"/>
            <ac:spMk id="5" creationId="{78DD9CA7-0491-F444-BE21-A63D606B3AA1}"/>
          </ac:spMkLst>
        </pc:spChg>
      </pc:sldChg>
      <pc:sldChg chg="del">
        <pc:chgData name="Janssen, Mary" userId="2bd68926-28c1-4636-9e25-e5ef652a2c5c" providerId="ADAL" clId="{72EB32F6-4F1A-4CAD-9CD9-FFE984C9B76D}" dt="2021-05-24T16:03:28.471" v="417" actId="47"/>
        <pc:sldMkLst>
          <pc:docMk/>
          <pc:sldMk cId="3431159892" sldId="261"/>
        </pc:sldMkLst>
      </pc:sldChg>
      <pc:sldChg chg="del">
        <pc:chgData name="Janssen, Mary" userId="2bd68926-28c1-4636-9e25-e5ef652a2c5c" providerId="ADAL" clId="{72EB32F6-4F1A-4CAD-9CD9-FFE984C9B76D}" dt="2021-05-24T16:03:06.124" v="414" actId="47"/>
        <pc:sldMkLst>
          <pc:docMk/>
          <pc:sldMk cId="1421927780" sldId="262"/>
        </pc:sldMkLst>
      </pc:sldChg>
      <pc:sldChg chg="del">
        <pc:chgData name="Janssen, Mary" userId="2bd68926-28c1-4636-9e25-e5ef652a2c5c" providerId="ADAL" clId="{72EB32F6-4F1A-4CAD-9CD9-FFE984C9B76D}" dt="2021-05-24T16:03:06.828" v="415" actId="47"/>
        <pc:sldMkLst>
          <pc:docMk/>
          <pc:sldMk cId="285222518" sldId="263"/>
        </pc:sldMkLst>
      </pc:sldChg>
      <pc:sldChg chg="del">
        <pc:chgData name="Janssen, Mary" userId="2bd68926-28c1-4636-9e25-e5ef652a2c5c" providerId="ADAL" clId="{72EB32F6-4F1A-4CAD-9CD9-FFE984C9B76D}" dt="2021-05-24T16:03:35.160" v="419" actId="47"/>
        <pc:sldMkLst>
          <pc:docMk/>
          <pc:sldMk cId="1532819770" sldId="264"/>
        </pc:sldMkLst>
      </pc:sldChg>
      <pc:sldChg chg="del">
        <pc:chgData name="Janssen, Mary" userId="2bd68926-28c1-4636-9e25-e5ef652a2c5c" providerId="ADAL" clId="{72EB32F6-4F1A-4CAD-9CD9-FFE984C9B76D}" dt="2021-05-24T16:03:35.160" v="419" actId="47"/>
        <pc:sldMkLst>
          <pc:docMk/>
          <pc:sldMk cId="2890250528" sldId="265"/>
        </pc:sldMkLst>
      </pc:sldChg>
      <pc:sldChg chg="del">
        <pc:chgData name="Janssen, Mary" userId="2bd68926-28c1-4636-9e25-e5ef652a2c5c" providerId="ADAL" clId="{72EB32F6-4F1A-4CAD-9CD9-FFE984C9B76D}" dt="2021-05-24T16:03:35.160" v="419" actId="47"/>
        <pc:sldMkLst>
          <pc:docMk/>
          <pc:sldMk cId="2452388017" sldId="266"/>
        </pc:sldMkLst>
      </pc:sldChg>
      <pc:sldChg chg="del">
        <pc:chgData name="Janssen, Mary" userId="2bd68926-28c1-4636-9e25-e5ef652a2c5c" providerId="ADAL" clId="{72EB32F6-4F1A-4CAD-9CD9-FFE984C9B76D}" dt="2021-05-24T13:37:59.410" v="0" actId="47"/>
        <pc:sldMkLst>
          <pc:docMk/>
          <pc:sldMk cId="1649064458" sldId="267"/>
        </pc:sldMkLst>
      </pc:sldChg>
      <pc:sldChg chg="addSp delSp modSp mod modClrScheme chgLayout">
        <pc:chgData name="Janssen, Mary" userId="2bd68926-28c1-4636-9e25-e5ef652a2c5c" providerId="ADAL" clId="{72EB32F6-4F1A-4CAD-9CD9-FFE984C9B76D}" dt="2021-05-24T16:07:45.771" v="594" actId="20577"/>
        <pc:sldMkLst>
          <pc:docMk/>
          <pc:sldMk cId="2964477620" sldId="268"/>
        </pc:sldMkLst>
        <pc:spChg chg="mod ord">
          <ac:chgData name="Janssen, Mary" userId="2bd68926-28c1-4636-9e25-e5ef652a2c5c" providerId="ADAL" clId="{72EB32F6-4F1A-4CAD-9CD9-FFE984C9B76D}" dt="2021-05-24T16:07:32.781" v="585" actId="255"/>
          <ac:spMkLst>
            <pc:docMk/>
            <pc:sldMk cId="2964477620" sldId="268"/>
            <ac:spMk id="2" creationId="{AB36EDF4-734B-B94A-A6D5-474BBE45F36F}"/>
          </ac:spMkLst>
        </pc:spChg>
        <pc:spChg chg="del mod ord">
          <ac:chgData name="Janssen, Mary" userId="2bd68926-28c1-4636-9e25-e5ef652a2c5c" providerId="ADAL" clId="{72EB32F6-4F1A-4CAD-9CD9-FFE984C9B76D}" dt="2021-05-24T13:48:00.778" v="169" actId="700"/>
          <ac:spMkLst>
            <pc:docMk/>
            <pc:sldMk cId="2964477620" sldId="268"/>
            <ac:spMk id="3" creationId="{D2C51646-08F3-7849-9140-C0701B4F9C68}"/>
          </ac:spMkLst>
        </pc:spChg>
        <pc:spChg chg="del">
          <ac:chgData name="Janssen, Mary" userId="2bd68926-28c1-4636-9e25-e5ef652a2c5c" providerId="ADAL" clId="{72EB32F6-4F1A-4CAD-9CD9-FFE984C9B76D}" dt="2021-05-24T13:48:00.778" v="169" actId="700"/>
          <ac:spMkLst>
            <pc:docMk/>
            <pc:sldMk cId="2964477620" sldId="268"/>
            <ac:spMk id="4" creationId="{FA4ED4CE-A7D7-814A-8492-9AF8110A52A6}"/>
          </ac:spMkLst>
        </pc:spChg>
        <pc:spChg chg="add mod ord">
          <ac:chgData name="Janssen, Mary" userId="2bd68926-28c1-4636-9e25-e5ef652a2c5c" providerId="ADAL" clId="{72EB32F6-4F1A-4CAD-9CD9-FFE984C9B76D}" dt="2021-05-24T16:07:45.771" v="594" actId="20577"/>
          <ac:spMkLst>
            <pc:docMk/>
            <pc:sldMk cId="2964477620" sldId="268"/>
            <ac:spMk id="5" creationId="{FE34137D-7E67-4868-86FF-56CCDD47EA7B}"/>
          </ac:spMkLst>
        </pc:spChg>
      </pc:sldChg>
      <pc:sldChg chg="del">
        <pc:chgData name="Janssen, Mary" userId="2bd68926-28c1-4636-9e25-e5ef652a2c5c" providerId="ADAL" clId="{72EB32F6-4F1A-4CAD-9CD9-FFE984C9B76D}" dt="2021-05-24T16:03:19.922" v="416" actId="47"/>
        <pc:sldMkLst>
          <pc:docMk/>
          <pc:sldMk cId="28683633" sldId="270"/>
        </pc:sldMkLst>
      </pc:sldChg>
      <pc:sldChg chg="del">
        <pc:chgData name="Janssen, Mary" userId="2bd68926-28c1-4636-9e25-e5ef652a2c5c" providerId="ADAL" clId="{72EB32F6-4F1A-4CAD-9CD9-FFE984C9B76D}" dt="2021-05-24T16:03:35.160" v="419" actId="47"/>
        <pc:sldMkLst>
          <pc:docMk/>
          <pc:sldMk cId="695410346" sldId="271"/>
        </pc:sldMkLst>
      </pc:sldChg>
      <pc:sldChg chg="del">
        <pc:chgData name="Janssen, Mary" userId="2bd68926-28c1-4636-9e25-e5ef652a2c5c" providerId="ADAL" clId="{72EB32F6-4F1A-4CAD-9CD9-FFE984C9B76D}" dt="2021-05-24T16:03:30.398" v="418" actId="47"/>
        <pc:sldMkLst>
          <pc:docMk/>
          <pc:sldMk cId="4137111967" sldId="272"/>
        </pc:sldMkLst>
      </pc:sldChg>
      <pc:sldChg chg="addSp delSp modSp mod modClrScheme chgLayout">
        <pc:chgData name="Janssen, Mary" userId="2bd68926-28c1-4636-9e25-e5ef652a2c5c" providerId="ADAL" clId="{72EB32F6-4F1A-4CAD-9CD9-FFE984C9B76D}" dt="2021-05-24T18:50:08.425" v="639" actId="1076"/>
        <pc:sldMkLst>
          <pc:docMk/>
          <pc:sldMk cId="1855152256" sldId="275"/>
        </pc:sldMkLst>
        <pc:spChg chg="mod ord">
          <ac:chgData name="Janssen, Mary" userId="2bd68926-28c1-4636-9e25-e5ef652a2c5c" providerId="ADAL" clId="{72EB32F6-4F1A-4CAD-9CD9-FFE984C9B76D}" dt="2021-05-24T18:49:57.332" v="634" actId="1076"/>
          <ac:spMkLst>
            <pc:docMk/>
            <pc:sldMk cId="1855152256" sldId="275"/>
            <ac:spMk id="2" creationId="{4CD6465C-7192-6545-AFAD-46064108C088}"/>
          </ac:spMkLst>
        </pc:spChg>
        <pc:spChg chg="add del mod ord">
          <ac:chgData name="Janssen, Mary" userId="2bd68926-28c1-4636-9e25-e5ef652a2c5c" providerId="ADAL" clId="{72EB32F6-4F1A-4CAD-9CD9-FFE984C9B76D}" dt="2021-05-24T18:49:52.963" v="633" actId="478"/>
          <ac:spMkLst>
            <pc:docMk/>
            <pc:sldMk cId="1855152256" sldId="275"/>
            <ac:spMk id="3" creationId="{B5BC893A-8F35-46C2-BC11-9D95C36BBC3C}"/>
          </ac:spMkLst>
        </pc:spChg>
        <pc:picChg chg="mod">
          <ac:chgData name="Janssen, Mary" userId="2bd68926-28c1-4636-9e25-e5ef652a2c5c" providerId="ADAL" clId="{72EB32F6-4F1A-4CAD-9CD9-FFE984C9B76D}" dt="2021-05-24T18:50:07.663" v="638" actId="1076"/>
          <ac:picMkLst>
            <pc:docMk/>
            <pc:sldMk cId="1855152256" sldId="275"/>
            <ac:picMk id="4" creationId="{ABF9CD9E-157B-D440-91C6-FD4C78D2050B}"/>
          </ac:picMkLst>
        </pc:picChg>
        <pc:picChg chg="mod">
          <ac:chgData name="Janssen, Mary" userId="2bd68926-28c1-4636-9e25-e5ef652a2c5c" providerId="ADAL" clId="{72EB32F6-4F1A-4CAD-9CD9-FFE984C9B76D}" dt="2021-05-24T18:50:08.425" v="639" actId="1076"/>
          <ac:picMkLst>
            <pc:docMk/>
            <pc:sldMk cId="1855152256" sldId="275"/>
            <ac:picMk id="24" creationId="{2FADA316-DDE1-CB44-ADFA-89210C30E29F}"/>
          </ac:picMkLst>
        </pc:picChg>
      </pc:sldChg>
      <pc:sldChg chg="add del ord">
        <pc:chgData name="Janssen, Mary" userId="2bd68926-28c1-4636-9e25-e5ef652a2c5c" providerId="ADAL" clId="{72EB32F6-4F1A-4CAD-9CD9-FFE984C9B76D}" dt="2021-05-24T16:08:40.279" v="630" actId="47"/>
        <pc:sldMkLst>
          <pc:docMk/>
          <pc:sldMk cId="0" sldId="280"/>
        </pc:sldMkLst>
      </pc:sldChg>
      <pc:sldChg chg="add ord">
        <pc:chgData name="Janssen, Mary" userId="2bd68926-28c1-4636-9e25-e5ef652a2c5c" providerId="ADAL" clId="{72EB32F6-4F1A-4CAD-9CD9-FFE984C9B76D}" dt="2021-05-24T13:49:25.192" v="365"/>
        <pc:sldMkLst>
          <pc:docMk/>
          <pc:sldMk cId="0" sldId="281"/>
        </pc:sldMkLst>
      </pc:sldChg>
      <pc:sldChg chg="modSp add mod ord">
        <pc:chgData name="Janssen, Mary" userId="2bd68926-28c1-4636-9e25-e5ef652a2c5c" providerId="ADAL" clId="{72EB32F6-4F1A-4CAD-9CD9-FFE984C9B76D}" dt="2021-05-24T13:49:25.192" v="365"/>
        <pc:sldMkLst>
          <pc:docMk/>
          <pc:sldMk cId="0" sldId="282"/>
        </pc:sldMkLst>
        <pc:spChg chg="mod">
          <ac:chgData name="Janssen, Mary" userId="2bd68926-28c1-4636-9e25-e5ef652a2c5c" providerId="ADAL" clId="{72EB32F6-4F1A-4CAD-9CD9-FFE984C9B76D}" dt="2021-05-24T13:38:23.905" v="2" actId="27636"/>
          <ac:spMkLst>
            <pc:docMk/>
            <pc:sldMk cId="0" sldId="282"/>
            <ac:spMk id="75" creationId="{00000000-0000-0000-0000-000000000000}"/>
          </ac:spMkLst>
        </pc:spChg>
      </pc:sldChg>
      <pc:sldChg chg="modSp add mod modClrScheme chgLayout">
        <pc:chgData name="Janssen, Mary" userId="2bd68926-28c1-4636-9e25-e5ef652a2c5c" providerId="ADAL" clId="{72EB32F6-4F1A-4CAD-9CD9-FFE984C9B76D}" dt="2021-05-24T18:52:01.557" v="685" actId="20577"/>
        <pc:sldMkLst>
          <pc:docMk/>
          <pc:sldMk cId="832932774" sldId="283"/>
        </pc:sldMkLst>
        <pc:spChg chg="mod ord">
          <ac:chgData name="Janssen, Mary" userId="2bd68926-28c1-4636-9e25-e5ef652a2c5c" providerId="ADAL" clId="{72EB32F6-4F1A-4CAD-9CD9-FFE984C9B76D}" dt="2021-05-24T18:52:01.557" v="685" actId="20577"/>
          <ac:spMkLst>
            <pc:docMk/>
            <pc:sldMk cId="832932774" sldId="283"/>
            <ac:spMk id="4" creationId="{9BEE1AE2-5191-5F47-805D-D5482E9C8914}"/>
          </ac:spMkLst>
        </pc:spChg>
        <pc:spChg chg="mod ord">
          <ac:chgData name="Janssen, Mary" userId="2bd68926-28c1-4636-9e25-e5ef652a2c5c" providerId="ADAL" clId="{72EB32F6-4F1A-4CAD-9CD9-FFE984C9B76D}" dt="2021-05-24T18:50:57.711" v="643" actId="700"/>
          <ac:spMkLst>
            <pc:docMk/>
            <pc:sldMk cId="832932774" sldId="283"/>
            <ac:spMk id="5" creationId="{78DD9CA7-0491-F444-BE21-A63D606B3AA1}"/>
          </ac:spMkLst>
        </pc:spChg>
      </pc:sldChg>
      <pc:sldChg chg="modSp add mod">
        <pc:chgData name="Janssen, Mary" userId="2bd68926-28c1-4636-9e25-e5ef652a2c5c" providerId="ADAL" clId="{72EB32F6-4F1A-4CAD-9CD9-FFE984C9B76D}" dt="2021-05-24T13:38:52.914" v="4" actId="27636"/>
        <pc:sldMkLst>
          <pc:docMk/>
          <pc:sldMk cId="2057234531" sldId="284"/>
        </pc:sldMkLst>
        <pc:spChg chg="mod">
          <ac:chgData name="Janssen, Mary" userId="2bd68926-28c1-4636-9e25-e5ef652a2c5c" providerId="ADAL" clId="{72EB32F6-4F1A-4CAD-9CD9-FFE984C9B76D}" dt="2021-05-24T13:38:52.914" v="4" actId="27636"/>
          <ac:spMkLst>
            <pc:docMk/>
            <pc:sldMk cId="2057234531" sldId="284"/>
            <ac:spMk id="9" creationId="{0CED7EFD-E245-FE4D-BAE4-0CF6B2F1EDA7}"/>
          </ac:spMkLst>
        </pc:spChg>
      </pc:sldChg>
      <pc:sldChg chg="add">
        <pc:chgData name="Janssen, Mary" userId="2bd68926-28c1-4636-9e25-e5ef652a2c5c" providerId="ADAL" clId="{72EB32F6-4F1A-4CAD-9CD9-FFE984C9B76D}" dt="2021-05-24T13:38:52.827" v="3"/>
        <pc:sldMkLst>
          <pc:docMk/>
          <pc:sldMk cId="1959873613" sldId="285"/>
        </pc:sldMkLst>
      </pc:sldChg>
      <pc:sldChg chg="modSp add mod">
        <pc:chgData name="Janssen, Mary" userId="2bd68926-28c1-4636-9e25-e5ef652a2c5c" providerId="ADAL" clId="{72EB32F6-4F1A-4CAD-9CD9-FFE984C9B76D}" dt="2021-05-24T13:38:52.929" v="5" actId="27636"/>
        <pc:sldMkLst>
          <pc:docMk/>
          <pc:sldMk cId="1375903302" sldId="286"/>
        </pc:sldMkLst>
        <pc:spChg chg="mod">
          <ac:chgData name="Janssen, Mary" userId="2bd68926-28c1-4636-9e25-e5ef652a2c5c" providerId="ADAL" clId="{72EB32F6-4F1A-4CAD-9CD9-FFE984C9B76D}" dt="2021-05-24T13:38:52.929" v="5" actId="27636"/>
          <ac:spMkLst>
            <pc:docMk/>
            <pc:sldMk cId="1375903302" sldId="286"/>
            <ac:spMk id="3" creationId="{D2C51646-08F3-7849-9140-C0701B4F9C68}"/>
          </ac:spMkLst>
        </pc:spChg>
      </pc:sldChg>
      <pc:sldChg chg="modSp add mod">
        <pc:chgData name="Janssen, Mary" userId="2bd68926-28c1-4636-9e25-e5ef652a2c5c" providerId="ADAL" clId="{72EB32F6-4F1A-4CAD-9CD9-FFE984C9B76D}" dt="2021-05-24T13:52:46.646" v="367" actId="1076"/>
        <pc:sldMkLst>
          <pc:docMk/>
          <pc:sldMk cId="2614218013" sldId="287"/>
        </pc:sldMkLst>
        <pc:spChg chg="mod">
          <ac:chgData name="Janssen, Mary" userId="2bd68926-28c1-4636-9e25-e5ef652a2c5c" providerId="ADAL" clId="{72EB32F6-4F1A-4CAD-9CD9-FFE984C9B76D}" dt="2021-05-24T13:52:46.646" v="367" actId="1076"/>
          <ac:spMkLst>
            <pc:docMk/>
            <pc:sldMk cId="2614218013" sldId="287"/>
            <ac:spMk id="5" creationId="{AFDDFF37-C9DC-3749-A9DE-D08675B96AD7}"/>
          </ac:spMkLst>
        </pc:spChg>
      </pc:sldChg>
      <pc:sldChg chg="modSp new del mod">
        <pc:chgData name="Janssen, Mary" userId="2bd68926-28c1-4636-9e25-e5ef652a2c5c" providerId="ADAL" clId="{72EB32F6-4F1A-4CAD-9CD9-FFE984C9B76D}" dt="2021-05-24T16:06:58.748" v="583" actId="47"/>
        <pc:sldMkLst>
          <pc:docMk/>
          <pc:sldMk cId="2169924760" sldId="288"/>
        </pc:sldMkLst>
        <pc:spChg chg="mod">
          <ac:chgData name="Janssen, Mary" userId="2bd68926-28c1-4636-9e25-e5ef652a2c5c" providerId="ADAL" clId="{72EB32F6-4F1A-4CAD-9CD9-FFE984C9B76D}" dt="2021-05-24T16:03:49.672" v="422" actId="27636"/>
          <ac:spMkLst>
            <pc:docMk/>
            <pc:sldMk cId="2169924760" sldId="288"/>
            <ac:spMk id="4" creationId="{B3035D1E-52EC-4451-8429-5A556063D00E}"/>
          </ac:spMkLst>
        </pc:spChg>
      </pc:sldChg>
      <pc:sldChg chg="modSp add mod">
        <pc:chgData name="Janssen, Mary" userId="2bd68926-28c1-4636-9e25-e5ef652a2c5c" providerId="ADAL" clId="{72EB32F6-4F1A-4CAD-9CD9-FFE984C9B76D}" dt="2021-05-24T16:06:53.335" v="582" actId="20577"/>
        <pc:sldMkLst>
          <pc:docMk/>
          <pc:sldMk cId="1248404115" sldId="289"/>
        </pc:sldMkLst>
        <pc:spChg chg="mod">
          <ac:chgData name="Janssen, Mary" userId="2bd68926-28c1-4636-9e25-e5ef652a2c5c" providerId="ADAL" clId="{72EB32F6-4F1A-4CAD-9CD9-FFE984C9B76D}" dt="2021-05-24T16:04:01.940" v="474" actId="20577"/>
          <ac:spMkLst>
            <pc:docMk/>
            <pc:sldMk cId="1248404115" sldId="289"/>
            <ac:spMk id="2" creationId="{AB36EDF4-734B-B94A-A6D5-474BBE45F36F}"/>
          </ac:spMkLst>
        </pc:spChg>
        <pc:spChg chg="mod">
          <ac:chgData name="Janssen, Mary" userId="2bd68926-28c1-4636-9e25-e5ef652a2c5c" providerId="ADAL" clId="{72EB32F6-4F1A-4CAD-9CD9-FFE984C9B76D}" dt="2021-05-24T16:06:53.335" v="582" actId="20577"/>
          <ac:spMkLst>
            <pc:docMk/>
            <pc:sldMk cId="1248404115" sldId="289"/>
            <ac:spMk id="5" creationId="{FE34137D-7E67-4868-86FF-56CCDD47EA7B}"/>
          </ac:spMkLst>
        </pc:spChg>
      </pc:sldChg>
      <pc:sldChg chg="add del">
        <pc:chgData name="Janssen, Mary" userId="2bd68926-28c1-4636-9e25-e5ef652a2c5c" providerId="ADAL" clId="{72EB32F6-4F1A-4CAD-9CD9-FFE984C9B76D}" dt="2021-05-24T16:04:27.935" v="478" actId="47"/>
        <pc:sldMkLst>
          <pc:docMk/>
          <pc:sldMk cId="2228680313" sldId="290"/>
        </pc:sldMkLst>
      </pc:sldChg>
      <pc:sldChg chg="modSp new mod">
        <pc:chgData name="Janssen, Mary" userId="2bd68926-28c1-4636-9e25-e5ef652a2c5c" providerId="ADAL" clId="{72EB32F6-4F1A-4CAD-9CD9-FFE984C9B76D}" dt="2021-05-24T16:08:35.476" v="629" actId="20577"/>
        <pc:sldMkLst>
          <pc:docMk/>
          <pc:sldMk cId="3494675488" sldId="290"/>
        </pc:sldMkLst>
        <pc:spChg chg="mod">
          <ac:chgData name="Janssen, Mary" userId="2bd68926-28c1-4636-9e25-e5ef652a2c5c" providerId="ADAL" clId="{72EB32F6-4F1A-4CAD-9CD9-FFE984C9B76D}" dt="2021-05-24T16:08:35.476" v="629" actId="20577"/>
          <ac:spMkLst>
            <pc:docMk/>
            <pc:sldMk cId="3494675488" sldId="290"/>
            <ac:spMk id="2" creationId="{A9E52E1A-99CC-482B-8D6F-490AA3331DB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4F5345-4745-44C2-8DB9-FD5416F8D3E8}" type="datetimeFigureOut">
              <a:rPr lang="en-US" smtClean="0"/>
              <a:t>5/24/2021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1070D2-54DE-49B7-8FE8-10671CF626AF}" type="slidenum">
              <a:rPr lang="en-US" smtClean="0"/>
              <a:t>‹#›</a:t>
            </a:fld>
            <a:endParaRPr lang="en-US"/>
          </a:p>
        </p:txBody>
      </p:sp>
    </p:spTree>
    <p:extLst>
      <p:ext uri="{BB962C8B-B14F-4D97-AF65-F5344CB8AC3E}">
        <p14:creationId xmlns:p14="http://schemas.microsoft.com/office/powerpoint/2010/main" val="2363558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2DE7A4-A65E-D74C-97E0-C1E4FB4F90EA}" type="datetimeFigureOut">
              <a:rPr lang="en-US" smtClean="0"/>
              <a:t>5/24/2021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E9D33F-C6B3-924B-A5FB-43D2B829FDCC}" type="slidenum">
              <a:rPr lang="en-US" smtClean="0"/>
              <a:t>‹#›</a:t>
            </a:fld>
            <a:endParaRPr lang="en-US"/>
          </a:p>
        </p:txBody>
      </p:sp>
    </p:spTree>
    <p:extLst>
      <p:ext uri="{BB962C8B-B14F-4D97-AF65-F5344CB8AC3E}">
        <p14:creationId xmlns:p14="http://schemas.microsoft.com/office/powerpoint/2010/main" val="2090853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 name="Google Shape;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d969f6bc3d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d969f6bc3d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 name="Google Shape;72;gd969f6bc3d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d107f94212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d107f94212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d107f94212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d107f94212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Front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07792" y="3126123"/>
            <a:ext cx="5760720" cy="594069"/>
          </a:xfrm>
          <a:noFill/>
        </p:spPr>
        <p:txBody>
          <a:bodyPr anchor="b">
            <a:noAutofit/>
          </a:bodyPr>
          <a:lstStyle>
            <a:lvl1pPr algn="r">
              <a:defRPr sz="3600" b="1" i="0">
                <a:solidFill>
                  <a:schemeClr val="tx1"/>
                </a:solidFill>
                <a:latin typeface="Acumin Pro ExtraCondensed Smbd" panose="020B0508020202020204" pitchFamily="34" charset="77"/>
              </a:defRPr>
            </a:lvl1pPr>
          </a:lstStyle>
          <a:p>
            <a:r>
              <a:rPr lang="en-US" dirty="0"/>
              <a:t>Click to Edit Master Title Style</a:t>
            </a:r>
          </a:p>
        </p:txBody>
      </p:sp>
      <p:sp>
        <p:nvSpPr>
          <p:cNvPr id="3" name="Subtitle 2"/>
          <p:cNvSpPr>
            <a:spLocks noGrp="1"/>
          </p:cNvSpPr>
          <p:nvPr>
            <p:ph type="subTitle" idx="1" hasCustomPrompt="1"/>
          </p:nvPr>
        </p:nvSpPr>
        <p:spPr>
          <a:xfrm>
            <a:off x="2907792" y="3754737"/>
            <a:ext cx="5760720" cy="460647"/>
          </a:xfrm>
        </p:spPr>
        <p:txBody>
          <a:bodyPr>
            <a:normAutofit/>
          </a:bodyPr>
          <a:lstStyle>
            <a:lvl1pPr marL="0" indent="0" algn="r">
              <a:buNone/>
              <a:defRPr sz="2000" b="0" i="0">
                <a:solidFill>
                  <a:srgbClr val="0099A7"/>
                </a:solidFill>
                <a:latin typeface="Acumin Pro Condensed Light" panose="020B0406020202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4201905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Full Screen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6BB027-379C-3C42-8EA8-69AF9462E2F5}"/>
              </a:ext>
            </a:extLst>
          </p:cNvPr>
          <p:cNvSpPr>
            <a:spLocks noGrp="1"/>
          </p:cNvSpPr>
          <p:nvPr>
            <p:ph type="sldNum" sz="quarter" idx="10"/>
          </p:nvPr>
        </p:nvSpPr>
        <p:spPr/>
        <p:txBody>
          <a:bodyPr/>
          <a:lstStyle>
            <a:lvl1pPr>
              <a:defRPr>
                <a:solidFill>
                  <a:schemeClr val="bg1"/>
                </a:solidFill>
              </a:defRPr>
            </a:lvl1pPr>
          </a:lstStyle>
          <a:p>
            <a:fld id="{12BE8270-E6C9-4EB4-A3CF-969B9C7A407B}" type="slidenum">
              <a:rPr lang="en-US" smtClean="0"/>
              <a:pPr/>
              <a:t>‹#›</a:t>
            </a:fld>
            <a:endParaRPr lang="en-US" dirty="0"/>
          </a:p>
        </p:txBody>
      </p:sp>
      <p:sp>
        <p:nvSpPr>
          <p:cNvPr id="7" name="Text Placeholder 6">
            <a:extLst>
              <a:ext uri="{FF2B5EF4-FFF2-40B4-BE49-F238E27FC236}">
                <a16:creationId xmlns:a16="http://schemas.microsoft.com/office/drawing/2014/main" id="{4E0C0329-F2D6-D344-93C9-7121E532F67E}"/>
              </a:ext>
            </a:extLst>
          </p:cNvPr>
          <p:cNvSpPr>
            <a:spLocks noGrp="1"/>
          </p:cNvSpPr>
          <p:nvPr>
            <p:ph type="body" sz="quarter" idx="11"/>
          </p:nvPr>
        </p:nvSpPr>
        <p:spPr>
          <a:xfrm>
            <a:off x="1927860" y="254727"/>
            <a:ext cx="6974839" cy="4310924"/>
          </a:xfrm>
          <a:noFill/>
        </p:spPr>
        <p:txBody>
          <a:bodyPr/>
          <a:lstStyle>
            <a:lvl1pPr>
              <a:defRPr b="0">
                <a:solidFill>
                  <a:schemeClr val="bg1"/>
                </a:solidFill>
              </a:defRPr>
            </a:lvl1pPr>
            <a:lvl2pPr marL="514350" indent="-171450">
              <a:buFont typeface="Courier New" panose="02070309020205020404" pitchFamily="49" charset="0"/>
              <a:buChar char="o"/>
              <a:defRPr b="0">
                <a:solidFill>
                  <a:schemeClr val="bg1"/>
                </a:solidFill>
              </a:defRPr>
            </a:lvl2pPr>
            <a:lvl3pPr marL="857250" indent="-171450">
              <a:buFont typeface="Wingdings" pitchFamily="2" charset="2"/>
              <a:buChar char="§"/>
              <a:defRPr b="0">
                <a:solidFill>
                  <a:schemeClr val="bg1"/>
                </a:solidFill>
              </a:defRPr>
            </a:lvl3pPr>
            <a:lvl4pPr marL="1200150" indent="-171450">
              <a:buFont typeface="Wingdings" pitchFamily="2" charset="2"/>
              <a:buChar char="Ø"/>
              <a:defRPr b="0">
                <a:solidFill>
                  <a:schemeClr val="bg1"/>
                </a:solidFill>
              </a:defRPr>
            </a:lvl4pPr>
            <a:lvl5pPr marL="1543050" indent="-171450">
              <a:buFont typeface="Wingdings" pitchFamily="2" charset="2"/>
              <a:buChar char="v"/>
              <a:defRPr b="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1799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losing Page with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037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losing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28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51059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7_Two Column Content">
  <p:cSld name="8_Two Column Content">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8"/>
          <p:cNvSpPr>
            <a:spLocks noGrp="1"/>
          </p:cNvSpPr>
          <p:nvPr>
            <p:ph type="pic" idx="2"/>
          </p:nvPr>
        </p:nvSpPr>
        <p:spPr>
          <a:xfrm>
            <a:off x="1931157" y="1119435"/>
            <a:ext cx="3368531" cy="349675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lt1"/>
              </a:buClr>
              <a:buSzPts val="2400"/>
              <a:buFont typeface="Arial"/>
              <a:buNone/>
              <a:defRPr sz="2400" b="1" i="0" u="none" strike="noStrike" cap="none">
                <a:solidFill>
                  <a:schemeClr val="lt1"/>
                </a:solidFill>
                <a:latin typeface="Open Sans"/>
                <a:ea typeface="Open Sans"/>
                <a:cs typeface="Open Sans"/>
                <a:sym typeface="Open Sans"/>
              </a:defRPr>
            </a:lvl1pPr>
            <a:lvl2pPr marR="0" lvl="1" algn="l" rtl="0">
              <a:lnSpc>
                <a:spcPct val="90000"/>
              </a:lnSpc>
              <a:spcBef>
                <a:spcPts val="375"/>
              </a:spcBef>
              <a:spcAft>
                <a:spcPts val="0"/>
              </a:spcAft>
              <a:buClr>
                <a:schemeClr val="lt1"/>
              </a:buClr>
              <a:buSzPts val="2100"/>
              <a:buFont typeface="Arial"/>
              <a:buNone/>
              <a:defRPr sz="2100" b="0" i="0" u="none" strike="noStrike" cap="none">
                <a:solidFill>
                  <a:schemeClr val="lt1"/>
                </a:solidFill>
                <a:latin typeface="Open Sans"/>
                <a:ea typeface="Open Sans"/>
                <a:cs typeface="Open Sans"/>
                <a:sym typeface="Open Sans"/>
              </a:defRPr>
            </a:lvl2pPr>
            <a:lvl3pPr marR="0" lvl="2" algn="l" rtl="0">
              <a:lnSpc>
                <a:spcPct val="90000"/>
              </a:lnSpc>
              <a:spcBef>
                <a:spcPts val="375"/>
              </a:spcBef>
              <a:spcAft>
                <a:spcPts val="0"/>
              </a:spcAft>
              <a:buClr>
                <a:schemeClr val="lt1"/>
              </a:buClr>
              <a:buSzPts val="1800"/>
              <a:buFont typeface="Arial"/>
              <a:buNone/>
              <a:defRPr sz="1800" b="0" i="0" u="none" strike="noStrike" cap="none">
                <a:solidFill>
                  <a:schemeClr val="lt1"/>
                </a:solidFill>
                <a:latin typeface="Open Sans"/>
                <a:ea typeface="Open Sans"/>
                <a:cs typeface="Open Sans"/>
                <a:sym typeface="Open Sans"/>
              </a:defRPr>
            </a:lvl3pPr>
            <a:lvl4pPr marR="0" lvl="3"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Open Sans"/>
                <a:ea typeface="Open Sans"/>
                <a:cs typeface="Open Sans"/>
                <a:sym typeface="Open Sans"/>
              </a:defRPr>
            </a:lvl4pPr>
            <a:lvl5pPr marR="0" lvl="4"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Open Sans"/>
                <a:ea typeface="Open Sans"/>
                <a:cs typeface="Open Sans"/>
                <a:sym typeface="Open Sans"/>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39" name="Google Shape;39;p8"/>
          <p:cNvSpPr txBox="1">
            <a:spLocks noGrp="1"/>
          </p:cNvSpPr>
          <p:nvPr>
            <p:ph type="body" idx="1"/>
          </p:nvPr>
        </p:nvSpPr>
        <p:spPr>
          <a:xfrm>
            <a:off x="5534168" y="1119947"/>
            <a:ext cx="3368531" cy="34961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rgbClr val="2E2925"/>
              </a:buClr>
              <a:buSzPts val="1800"/>
              <a:buChar char="•"/>
              <a:defRPr b="0">
                <a:solidFill>
                  <a:srgbClr val="2E2925"/>
                </a:solidFill>
              </a:defRPr>
            </a:lvl1pPr>
            <a:lvl2pPr marL="914400" lvl="1" indent="-333375" algn="l">
              <a:lnSpc>
                <a:spcPct val="90000"/>
              </a:lnSpc>
              <a:spcBef>
                <a:spcPts val="375"/>
              </a:spcBef>
              <a:spcAft>
                <a:spcPts val="0"/>
              </a:spcAft>
              <a:buClr>
                <a:srgbClr val="2E2925"/>
              </a:buClr>
              <a:buSzPts val="1650"/>
              <a:buFont typeface="Courier New"/>
              <a:buChar char="o"/>
              <a:defRPr b="0">
                <a:solidFill>
                  <a:srgbClr val="2E2925"/>
                </a:solidFill>
              </a:defRPr>
            </a:lvl2pPr>
            <a:lvl3pPr marL="1371600" lvl="2" indent="-323850" algn="l">
              <a:lnSpc>
                <a:spcPct val="90000"/>
              </a:lnSpc>
              <a:spcBef>
                <a:spcPts val="375"/>
              </a:spcBef>
              <a:spcAft>
                <a:spcPts val="0"/>
              </a:spcAft>
              <a:buClr>
                <a:srgbClr val="2E2925"/>
              </a:buClr>
              <a:buSzPts val="1500"/>
              <a:buFont typeface="Noto Sans Symbols"/>
              <a:buChar char="▪"/>
              <a:defRPr b="0">
                <a:solidFill>
                  <a:srgbClr val="2E2925"/>
                </a:solidFill>
              </a:defRPr>
            </a:lvl3pPr>
            <a:lvl4pPr marL="1828800" lvl="3" indent="-314325" algn="l">
              <a:lnSpc>
                <a:spcPct val="90000"/>
              </a:lnSpc>
              <a:spcBef>
                <a:spcPts val="375"/>
              </a:spcBef>
              <a:spcAft>
                <a:spcPts val="0"/>
              </a:spcAft>
              <a:buClr>
                <a:srgbClr val="2E2925"/>
              </a:buClr>
              <a:buSzPts val="1350"/>
              <a:buFont typeface="Noto Sans Symbols"/>
              <a:buChar char="⮚"/>
              <a:defRPr b="0">
                <a:solidFill>
                  <a:srgbClr val="2E2925"/>
                </a:solidFill>
              </a:defRPr>
            </a:lvl4pPr>
            <a:lvl5pPr marL="2286000" lvl="4" indent="-314325" algn="l">
              <a:lnSpc>
                <a:spcPct val="90000"/>
              </a:lnSpc>
              <a:spcBef>
                <a:spcPts val="375"/>
              </a:spcBef>
              <a:spcAft>
                <a:spcPts val="0"/>
              </a:spcAft>
              <a:buClr>
                <a:srgbClr val="2E2925"/>
              </a:buClr>
              <a:buSzPts val="1350"/>
              <a:buFont typeface="Noto Sans Symbols"/>
              <a:buChar char="❖"/>
              <a:defRPr b="0">
                <a:solidFill>
                  <a:srgbClr val="2E2925"/>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8"/>
          <p:cNvSpPr txBox="1">
            <a:spLocks noGrp="1"/>
          </p:cNvSpPr>
          <p:nvPr>
            <p:ph type="sldNum" idx="12"/>
          </p:nvPr>
        </p:nvSpPr>
        <p:spPr>
          <a:xfrm>
            <a:off x="6845440" y="4856213"/>
            <a:ext cx="2057400" cy="19950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dk1"/>
                </a:solidFill>
                <a:latin typeface="Open Sans"/>
                <a:ea typeface="Open Sans"/>
                <a:cs typeface="Open Sans"/>
                <a:sym typeface="Open Sans"/>
              </a:defRPr>
            </a:lvl1pPr>
            <a:lvl2pPr marL="0" lvl="1" indent="0" algn="r">
              <a:spcBef>
                <a:spcPts val="0"/>
              </a:spcBef>
              <a:buNone/>
              <a:defRPr sz="900" b="0" i="0" u="none" strike="noStrike" cap="none">
                <a:solidFill>
                  <a:schemeClr val="dk1"/>
                </a:solidFill>
                <a:latin typeface="Open Sans"/>
                <a:ea typeface="Open Sans"/>
                <a:cs typeface="Open Sans"/>
                <a:sym typeface="Open Sans"/>
              </a:defRPr>
            </a:lvl2pPr>
            <a:lvl3pPr marL="0" lvl="2" indent="0" algn="r">
              <a:spcBef>
                <a:spcPts val="0"/>
              </a:spcBef>
              <a:buNone/>
              <a:defRPr sz="900" b="0" i="0" u="none" strike="noStrike" cap="none">
                <a:solidFill>
                  <a:schemeClr val="dk1"/>
                </a:solidFill>
                <a:latin typeface="Open Sans"/>
                <a:ea typeface="Open Sans"/>
                <a:cs typeface="Open Sans"/>
                <a:sym typeface="Open Sans"/>
              </a:defRPr>
            </a:lvl3pPr>
            <a:lvl4pPr marL="0" lvl="3" indent="0" algn="r">
              <a:spcBef>
                <a:spcPts val="0"/>
              </a:spcBef>
              <a:buNone/>
              <a:defRPr sz="900" b="0" i="0" u="none" strike="noStrike" cap="none">
                <a:solidFill>
                  <a:schemeClr val="dk1"/>
                </a:solidFill>
                <a:latin typeface="Open Sans"/>
                <a:ea typeface="Open Sans"/>
                <a:cs typeface="Open Sans"/>
                <a:sym typeface="Open Sans"/>
              </a:defRPr>
            </a:lvl4pPr>
            <a:lvl5pPr marL="0" lvl="4" indent="0" algn="r">
              <a:spcBef>
                <a:spcPts val="0"/>
              </a:spcBef>
              <a:buNone/>
              <a:defRPr sz="900" b="0" i="0" u="none" strike="noStrike" cap="none">
                <a:solidFill>
                  <a:schemeClr val="dk1"/>
                </a:solidFill>
                <a:latin typeface="Open Sans"/>
                <a:ea typeface="Open Sans"/>
                <a:cs typeface="Open Sans"/>
                <a:sym typeface="Open Sans"/>
              </a:defRPr>
            </a:lvl5pPr>
            <a:lvl6pPr marL="0" lvl="5" indent="0" algn="r">
              <a:spcBef>
                <a:spcPts val="0"/>
              </a:spcBef>
              <a:buNone/>
              <a:defRPr sz="900" b="0" i="0" u="none" strike="noStrike" cap="none">
                <a:solidFill>
                  <a:schemeClr val="dk1"/>
                </a:solidFill>
                <a:latin typeface="Open Sans"/>
                <a:ea typeface="Open Sans"/>
                <a:cs typeface="Open Sans"/>
                <a:sym typeface="Open Sans"/>
              </a:defRPr>
            </a:lvl6pPr>
            <a:lvl7pPr marL="0" lvl="6" indent="0" algn="r">
              <a:spcBef>
                <a:spcPts val="0"/>
              </a:spcBef>
              <a:buNone/>
              <a:defRPr sz="900" b="0" i="0" u="none" strike="noStrike" cap="none">
                <a:solidFill>
                  <a:schemeClr val="dk1"/>
                </a:solidFill>
                <a:latin typeface="Open Sans"/>
                <a:ea typeface="Open Sans"/>
                <a:cs typeface="Open Sans"/>
                <a:sym typeface="Open Sans"/>
              </a:defRPr>
            </a:lvl7pPr>
            <a:lvl8pPr marL="0" lvl="7" indent="0" algn="r">
              <a:spcBef>
                <a:spcPts val="0"/>
              </a:spcBef>
              <a:buNone/>
              <a:defRPr sz="900" b="0" i="0" u="none" strike="noStrike" cap="none">
                <a:solidFill>
                  <a:schemeClr val="dk1"/>
                </a:solidFill>
                <a:latin typeface="Open Sans"/>
                <a:ea typeface="Open Sans"/>
                <a:cs typeface="Open Sans"/>
                <a:sym typeface="Open Sans"/>
              </a:defRPr>
            </a:lvl8pPr>
            <a:lvl9pPr marL="0" lvl="8" indent="0" algn="r">
              <a:spcBef>
                <a:spcPts val="0"/>
              </a:spcBef>
              <a:buNone/>
              <a:defRPr sz="900" b="0" i="0" u="none" strike="noStrike" cap="none">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41" name="Google Shape;41;p8"/>
          <p:cNvSpPr txBox="1">
            <a:spLocks noGrp="1"/>
          </p:cNvSpPr>
          <p:nvPr>
            <p:ph type="title"/>
          </p:nvPr>
        </p:nvSpPr>
        <p:spPr>
          <a:xfrm>
            <a:off x="1931158" y="390889"/>
            <a:ext cx="6971542" cy="47465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rgbClr val="0099A7"/>
              </a:buClr>
              <a:buSzPts val="3200"/>
              <a:buFont typeface="Arial"/>
              <a:buNone/>
              <a:defRPr sz="3200" b="1" i="0">
                <a:solidFill>
                  <a:srgbClr val="0099A7"/>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201305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2BE8270-E6C9-4EB4-A3CF-969B9C7A407B}" type="slidenum">
              <a:rPr lang="en-US" smtClean="0"/>
              <a:t>‹#›</a:t>
            </a:fld>
            <a:endParaRPr lang="en-US"/>
          </a:p>
        </p:txBody>
      </p:sp>
      <p:sp>
        <p:nvSpPr>
          <p:cNvPr id="7" name="Title 1">
            <a:extLst>
              <a:ext uri="{FF2B5EF4-FFF2-40B4-BE49-F238E27FC236}">
                <a16:creationId xmlns:a16="http://schemas.microsoft.com/office/drawing/2014/main" id="{9FF29C5F-28EA-B345-A0DA-3A7ED233A5E2}"/>
              </a:ext>
            </a:extLst>
          </p:cNvPr>
          <p:cNvSpPr>
            <a:spLocks noGrp="1"/>
          </p:cNvSpPr>
          <p:nvPr>
            <p:ph type="title" hasCustomPrompt="1"/>
          </p:nvPr>
        </p:nvSpPr>
        <p:spPr>
          <a:xfrm>
            <a:off x="221065" y="1169964"/>
            <a:ext cx="8681635" cy="515535"/>
          </a:xfrm>
          <a:noFill/>
        </p:spPr>
        <p:txBody>
          <a:bodyPr>
            <a:normAutofit/>
          </a:bodyPr>
          <a:lstStyle>
            <a:lvl1pPr algn="ctr">
              <a:defRPr sz="3200" b="1" i="0">
                <a:solidFill>
                  <a:schemeClr val="bg1"/>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2020017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4B626659-522E-CF46-A3EB-ABF32DD3CF31}"/>
              </a:ext>
            </a:extLst>
          </p:cNvPr>
          <p:cNvSpPr>
            <a:spLocks noGrp="1"/>
          </p:cNvSpPr>
          <p:nvPr>
            <p:ph type="sldNum" sz="quarter" idx="12"/>
          </p:nvPr>
        </p:nvSpPr>
        <p:spPr>
          <a:xfrm>
            <a:off x="6845440" y="4804755"/>
            <a:ext cx="2057400" cy="199505"/>
          </a:xfrm>
        </p:spPr>
        <p:txBody>
          <a:bodyPr/>
          <a:lstStyle/>
          <a:p>
            <a:fld id="{12BE8270-E6C9-4EB4-A3CF-969B9C7A407B}" type="slidenum">
              <a:rPr lang="en-US" smtClean="0"/>
              <a:t>‹#›</a:t>
            </a:fld>
            <a:endParaRPr lang="en-US"/>
          </a:p>
        </p:txBody>
      </p:sp>
      <p:sp>
        <p:nvSpPr>
          <p:cNvPr id="10" name="Content Placeholder 2">
            <a:extLst>
              <a:ext uri="{FF2B5EF4-FFF2-40B4-BE49-F238E27FC236}">
                <a16:creationId xmlns:a16="http://schemas.microsoft.com/office/drawing/2014/main" id="{93F39795-06E3-E847-B6E3-7DEAA2D3EE2B}"/>
              </a:ext>
            </a:extLst>
          </p:cNvPr>
          <p:cNvSpPr>
            <a:spLocks noGrp="1"/>
          </p:cNvSpPr>
          <p:nvPr>
            <p:ph idx="1"/>
          </p:nvPr>
        </p:nvSpPr>
        <p:spPr>
          <a:xfrm>
            <a:off x="221064" y="1457093"/>
            <a:ext cx="8681776" cy="3238000"/>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00761823-ECD9-9149-9045-5D5404460100}"/>
              </a:ext>
            </a:extLst>
          </p:cNvPr>
          <p:cNvSpPr>
            <a:spLocks noGrp="1"/>
          </p:cNvSpPr>
          <p:nvPr>
            <p:ph type="title" hasCustomPrompt="1"/>
          </p:nvPr>
        </p:nvSpPr>
        <p:spPr>
          <a:xfrm>
            <a:off x="221065" y="369948"/>
            <a:ext cx="8681635" cy="508539"/>
          </a:xfrm>
          <a:noFill/>
        </p:spPr>
        <p:txBody>
          <a:bodyPr>
            <a:normAutofit/>
          </a:bodyPr>
          <a:lstStyle>
            <a:lvl1pPr algn="ctr">
              <a:defRPr sz="3200" b="1" i="0">
                <a:solidFill>
                  <a:schemeClr val="bg1"/>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803986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wo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2958" y="1020112"/>
            <a:ext cx="4018210" cy="3654920"/>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2836" y="1020112"/>
            <a:ext cx="4018206" cy="3654919"/>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BDFAA74B-C86C-F34F-A931-0EBC686A2F1E}"/>
              </a:ext>
            </a:extLst>
          </p:cNvPr>
          <p:cNvSpPr>
            <a:spLocks noGrp="1"/>
          </p:cNvSpPr>
          <p:nvPr>
            <p:ph type="title" hasCustomPrompt="1"/>
          </p:nvPr>
        </p:nvSpPr>
        <p:spPr>
          <a:xfrm>
            <a:off x="482958" y="450057"/>
            <a:ext cx="8178084" cy="472571"/>
          </a:xfrm>
          <a:noFill/>
        </p:spPr>
        <p:txBody>
          <a:bodyPr>
            <a:normAutofit/>
          </a:bodyPr>
          <a:lstStyle>
            <a:lvl1pPr algn="ctr">
              <a:defRPr sz="3200" b="1" i="0">
                <a:solidFill>
                  <a:srgbClr val="2E2925"/>
                </a:solidFill>
                <a:latin typeface="Acumin Pro ExtraCondensed Med" panose="020B0508020202020204" pitchFamily="34" charset="77"/>
              </a:defRPr>
            </a:lvl1pPr>
          </a:lstStyle>
          <a:p>
            <a:r>
              <a:rPr lang="en-US" dirty="0"/>
              <a:t>Click to Edit Master Title Style</a:t>
            </a:r>
          </a:p>
        </p:txBody>
      </p:sp>
      <p:sp>
        <p:nvSpPr>
          <p:cNvPr id="8" name="Slide Number Placeholder 6">
            <a:extLst>
              <a:ext uri="{FF2B5EF4-FFF2-40B4-BE49-F238E27FC236}">
                <a16:creationId xmlns:a16="http://schemas.microsoft.com/office/drawing/2014/main" id="{5D34D173-FD49-9249-98B0-CDF18145AA03}"/>
              </a:ext>
            </a:extLst>
          </p:cNvPr>
          <p:cNvSpPr>
            <a:spLocks noGrp="1"/>
          </p:cNvSpPr>
          <p:nvPr>
            <p:ph type="sldNum" sz="quarter" idx="12"/>
          </p:nvPr>
        </p:nvSpPr>
        <p:spPr>
          <a:xfrm>
            <a:off x="6845440" y="4856213"/>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Tree>
    <p:extLst>
      <p:ext uri="{BB962C8B-B14F-4D97-AF65-F5344CB8AC3E}">
        <p14:creationId xmlns:p14="http://schemas.microsoft.com/office/powerpoint/2010/main" val="1632023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wo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241EB8F-1D0A-2448-87CD-7473680D4DFD}"/>
              </a:ext>
            </a:extLst>
          </p:cNvPr>
          <p:cNvSpPr>
            <a:spLocks noGrp="1"/>
          </p:cNvSpPr>
          <p:nvPr>
            <p:ph sz="half" idx="1"/>
          </p:nvPr>
        </p:nvSpPr>
        <p:spPr>
          <a:xfrm>
            <a:off x="221066" y="1020112"/>
            <a:ext cx="4226391" cy="3536649"/>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2B5E0D91-911E-AA46-99F0-FE4FE70D3F95}"/>
              </a:ext>
            </a:extLst>
          </p:cNvPr>
          <p:cNvSpPr>
            <a:spLocks noGrp="1"/>
          </p:cNvSpPr>
          <p:nvPr>
            <p:ph sz="half" idx="2"/>
          </p:nvPr>
        </p:nvSpPr>
        <p:spPr>
          <a:xfrm>
            <a:off x="4696544" y="1020113"/>
            <a:ext cx="4206156" cy="3536648"/>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E3E6B1B-13C8-5B4C-8970-B79B609CA8AE}"/>
              </a:ext>
            </a:extLst>
          </p:cNvPr>
          <p:cNvSpPr>
            <a:spLocks noGrp="1"/>
          </p:cNvSpPr>
          <p:nvPr>
            <p:ph type="sldNum" sz="quarter" idx="12"/>
          </p:nvPr>
        </p:nvSpPr>
        <p:spPr>
          <a:xfrm>
            <a:off x="6845440" y="4856213"/>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
        <p:nvSpPr>
          <p:cNvPr id="9" name="Title 1">
            <a:extLst>
              <a:ext uri="{FF2B5EF4-FFF2-40B4-BE49-F238E27FC236}">
                <a16:creationId xmlns:a16="http://schemas.microsoft.com/office/drawing/2014/main" id="{45F1C0FF-1481-8C4C-8F29-B3E00629659A}"/>
              </a:ext>
            </a:extLst>
          </p:cNvPr>
          <p:cNvSpPr>
            <a:spLocks noGrp="1"/>
          </p:cNvSpPr>
          <p:nvPr>
            <p:ph type="title" hasCustomPrompt="1"/>
          </p:nvPr>
        </p:nvSpPr>
        <p:spPr>
          <a:xfrm>
            <a:off x="221065" y="369948"/>
            <a:ext cx="8681635" cy="508539"/>
          </a:xfrm>
          <a:noFill/>
        </p:spPr>
        <p:txBody>
          <a:bodyPr>
            <a:normAutofit/>
          </a:bodyPr>
          <a:lstStyle>
            <a:lvl1pPr algn="ctr">
              <a:defRPr sz="3200" b="1" i="0">
                <a:solidFill>
                  <a:srgbClr val="EE7421"/>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1324114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DF5ED1-5C84-AE4B-B4A5-D2B1C3F1D6FD}"/>
              </a:ext>
            </a:extLst>
          </p:cNvPr>
          <p:cNvSpPr>
            <a:spLocks noGrp="1"/>
          </p:cNvSpPr>
          <p:nvPr>
            <p:ph type="sldNum" sz="quarter" idx="10"/>
          </p:nvPr>
        </p:nvSpPr>
        <p:spPr>
          <a:xfrm>
            <a:off x="6845440" y="4880955"/>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
        <p:nvSpPr>
          <p:cNvPr id="8" name="Text Placeholder 6">
            <a:extLst>
              <a:ext uri="{FF2B5EF4-FFF2-40B4-BE49-F238E27FC236}">
                <a16:creationId xmlns:a16="http://schemas.microsoft.com/office/drawing/2014/main" id="{2E33FA36-6CB9-364F-BF60-2560758D4F42}"/>
              </a:ext>
            </a:extLst>
          </p:cNvPr>
          <p:cNvSpPr>
            <a:spLocks noGrp="1"/>
          </p:cNvSpPr>
          <p:nvPr>
            <p:ph type="body" sz="quarter" idx="11"/>
          </p:nvPr>
        </p:nvSpPr>
        <p:spPr>
          <a:xfrm>
            <a:off x="221065" y="1063412"/>
            <a:ext cx="8681635" cy="3501815"/>
          </a:xfrm>
          <a:noFill/>
        </p:spPr>
        <p:txBody>
          <a:bodyPr/>
          <a:lstStyle>
            <a:lvl1pPr>
              <a:defRPr b="0">
                <a:solidFill>
                  <a:schemeClr val="tx1"/>
                </a:solidFill>
              </a:defRPr>
            </a:lvl1pPr>
            <a:lvl2pPr marL="514350" indent="-171450">
              <a:buFont typeface="Courier New" panose="02070309020205020404" pitchFamily="49" charset="0"/>
              <a:buChar char="o"/>
              <a:defRPr b="0">
                <a:solidFill>
                  <a:schemeClr val="tx1"/>
                </a:solidFill>
              </a:defRPr>
            </a:lvl2pPr>
            <a:lvl3pPr marL="857250" indent="-171450">
              <a:buFont typeface="Wingdings" pitchFamily="2" charset="2"/>
              <a:buChar char="§"/>
              <a:defRPr b="0">
                <a:solidFill>
                  <a:schemeClr val="tx1"/>
                </a:solidFill>
              </a:defRPr>
            </a:lvl3pPr>
            <a:lvl4pPr marL="1200150" indent="-171450">
              <a:buFont typeface="Wingdings" pitchFamily="2" charset="2"/>
              <a:buChar char="Ø"/>
              <a:defRPr b="0">
                <a:solidFill>
                  <a:schemeClr val="tx1"/>
                </a:solidFill>
              </a:defRPr>
            </a:lvl4pPr>
            <a:lvl5pPr marL="1543050" indent="-171450">
              <a:buFont typeface="Wingdings" pitchFamily="2" charset="2"/>
              <a:buChar char="v"/>
              <a:defRPr b="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0A441B1A-2AB1-E448-BF43-07304FDE0682}"/>
              </a:ext>
            </a:extLst>
          </p:cNvPr>
          <p:cNvSpPr>
            <a:spLocks noGrp="1"/>
          </p:cNvSpPr>
          <p:nvPr>
            <p:ph type="title" hasCustomPrompt="1"/>
          </p:nvPr>
        </p:nvSpPr>
        <p:spPr>
          <a:xfrm>
            <a:off x="221065" y="524696"/>
            <a:ext cx="8681635" cy="508539"/>
          </a:xfrm>
          <a:noFill/>
        </p:spPr>
        <p:txBody>
          <a:bodyPr>
            <a:normAutofit/>
          </a:bodyPr>
          <a:lstStyle>
            <a:lvl1pPr algn="ctr">
              <a:defRPr sz="3200" b="1" i="0">
                <a:solidFill>
                  <a:srgbClr val="0099A7"/>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2355965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wo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931157" y="1119435"/>
            <a:ext cx="3368531" cy="349675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quarter" idx="13"/>
          </p:nvPr>
        </p:nvSpPr>
        <p:spPr>
          <a:xfrm>
            <a:off x="5534168" y="1119947"/>
            <a:ext cx="3368531" cy="3496184"/>
          </a:xfrm>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2489F315-BCC5-1C4D-8D31-1CA8A0CE33C5}"/>
              </a:ext>
            </a:extLst>
          </p:cNvPr>
          <p:cNvSpPr>
            <a:spLocks noGrp="1"/>
          </p:cNvSpPr>
          <p:nvPr>
            <p:ph type="sldNum" sz="quarter" idx="12"/>
          </p:nvPr>
        </p:nvSpPr>
        <p:spPr>
          <a:xfrm>
            <a:off x="6845440" y="4856213"/>
            <a:ext cx="2057400" cy="199505"/>
          </a:xfrm>
        </p:spPr>
        <p:txBody>
          <a:bodyPr/>
          <a:lstStyle>
            <a:lvl1pPr>
              <a:defRPr>
                <a:solidFill>
                  <a:schemeClr val="tx1"/>
                </a:solidFill>
              </a:defRPr>
            </a:lvl1pPr>
          </a:lstStyle>
          <a:p>
            <a:fld id="{12BE8270-E6C9-4EB4-A3CF-969B9C7A407B}" type="slidenum">
              <a:rPr lang="en-US" smtClean="0"/>
              <a:pPr/>
              <a:t>‹#›</a:t>
            </a:fld>
            <a:endParaRPr lang="en-US" dirty="0"/>
          </a:p>
        </p:txBody>
      </p:sp>
      <p:sp>
        <p:nvSpPr>
          <p:cNvPr id="11" name="Title 1">
            <a:extLst>
              <a:ext uri="{FF2B5EF4-FFF2-40B4-BE49-F238E27FC236}">
                <a16:creationId xmlns:a16="http://schemas.microsoft.com/office/drawing/2014/main" id="{23A452A4-EBFF-2640-95A3-DF7F98846DB5}"/>
              </a:ext>
            </a:extLst>
          </p:cNvPr>
          <p:cNvSpPr>
            <a:spLocks noGrp="1"/>
          </p:cNvSpPr>
          <p:nvPr>
            <p:ph type="title" hasCustomPrompt="1"/>
          </p:nvPr>
        </p:nvSpPr>
        <p:spPr>
          <a:xfrm>
            <a:off x="1931158" y="390889"/>
            <a:ext cx="6971542" cy="474650"/>
          </a:xfrm>
          <a:noFill/>
        </p:spPr>
        <p:txBody>
          <a:bodyPr>
            <a:normAutofit/>
          </a:bodyPr>
          <a:lstStyle>
            <a:lvl1pPr algn="ctr">
              <a:defRPr sz="3200" b="1" i="0">
                <a:solidFill>
                  <a:srgbClr val="0099A7"/>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3829362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hart and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85E1FCE0-F8B9-3644-835C-4E7859EA06EB}"/>
              </a:ext>
            </a:extLst>
          </p:cNvPr>
          <p:cNvSpPr>
            <a:spLocks noGrp="1"/>
          </p:cNvSpPr>
          <p:nvPr>
            <p:ph type="chart" sz="quarter" idx="13"/>
          </p:nvPr>
        </p:nvSpPr>
        <p:spPr>
          <a:xfrm>
            <a:off x="221065" y="1090949"/>
            <a:ext cx="4218772" cy="3053662"/>
          </a:xfrm>
        </p:spPr>
        <p:txBody>
          <a:bodyPr/>
          <a:lstStyle/>
          <a:p>
            <a:endParaRPr lang="en-US"/>
          </a:p>
        </p:txBody>
      </p:sp>
      <p:sp>
        <p:nvSpPr>
          <p:cNvPr id="9" name="Table Placeholder 8">
            <a:extLst>
              <a:ext uri="{FF2B5EF4-FFF2-40B4-BE49-F238E27FC236}">
                <a16:creationId xmlns:a16="http://schemas.microsoft.com/office/drawing/2014/main" id="{190D0DCD-9E05-4846-8584-E690A9520777}"/>
              </a:ext>
            </a:extLst>
          </p:cNvPr>
          <p:cNvSpPr>
            <a:spLocks noGrp="1"/>
          </p:cNvSpPr>
          <p:nvPr>
            <p:ph type="tbl" sz="quarter" idx="14"/>
          </p:nvPr>
        </p:nvSpPr>
        <p:spPr>
          <a:xfrm>
            <a:off x="4683928" y="1097280"/>
            <a:ext cx="4218772" cy="3048000"/>
          </a:xfrm>
        </p:spPr>
        <p:txBody>
          <a:bodyPr/>
          <a:lstStyle/>
          <a:p>
            <a:endParaRPr lang="en-US" dirty="0"/>
          </a:p>
        </p:txBody>
      </p:sp>
      <p:sp>
        <p:nvSpPr>
          <p:cNvPr id="10" name="Slide Number Placeholder 6">
            <a:extLst>
              <a:ext uri="{FF2B5EF4-FFF2-40B4-BE49-F238E27FC236}">
                <a16:creationId xmlns:a16="http://schemas.microsoft.com/office/drawing/2014/main" id="{31E927FB-41CD-DC44-BA2A-789D72DC03A7}"/>
              </a:ext>
            </a:extLst>
          </p:cNvPr>
          <p:cNvSpPr>
            <a:spLocks noGrp="1"/>
          </p:cNvSpPr>
          <p:nvPr>
            <p:ph type="sldNum" sz="quarter" idx="12"/>
          </p:nvPr>
        </p:nvSpPr>
        <p:spPr>
          <a:xfrm>
            <a:off x="6845440" y="4856213"/>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
        <p:nvSpPr>
          <p:cNvPr id="8" name="Title 1">
            <a:extLst>
              <a:ext uri="{FF2B5EF4-FFF2-40B4-BE49-F238E27FC236}">
                <a16:creationId xmlns:a16="http://schemas.microsoft.com/office/drawing/2014/main" id="{BA9042A5-E45E-0E46-8B6B-7D10AC3FB76E}"/>
              </a:ext>
            </a:extLst>
          </p:cNvPr>
          <p:cNvSpPr>
            <a:spLocks noGrp="1"/>
          </p:cNvSpPr>
          <p:nvPr>
            <p:ph type="title" hasCustomPrompt="1"/>
          </p:nvPr>
        </p:nvSpPr>
        <p:spPr>
          <a:xfrm>
            <a:off x="221065" y="369948"/>
            <a:ext cx="8681635" cy="508539"/>
          </a:xfrm>
          <a:noFill/>
        </p:spPr>
        <p:txBody>
          <a:bodyPr>
            <a:normAutofit/>
          </a:bodyPr>
          <a:lstStyle>
            <a:lvl1pPr algn="ctr">
              <a:defRPr sz="3200" b="1" i="0">
                <a:solidFill>
                  <a:srgbClr val="EE7421"/>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2646522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wo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688006" y="1235121"/>
            <a:ext cx="4214694" cy="3458321"/>
          </a:xfrm>
          <a:solidFill>
            <a:schemeClr val="bg1">
              <a:alpha val="0"/>
            </a:schemeClr>
          </a:solidFill>
          <a:ln w="12700">
            <a:solidFill>
              <a:schemeClr val="bg1"/>
            </a:solidFill>
          </a:ln>
        </p:spPr>
        <p:txBody>
          <a:bodyPr/>
          <a:lstStyle>
            <a:lvl1pPr>
              <a:defRPr b="0">
                <a:solidFill>
                  <a:schemeClr val="bg1"/>
                </a:solidFill>
              </a:defRPr>
            </a:lvl1pPr>
            <a:lvl2pPr marL="514350" indent="-171450">
              <a:buFont typeface="Courier New" panose="02070309020205020404" pitchFamily="49" charset="0"/>
              <a:buChar char="o"/>
              <a:defRPr b="0">
                <a:solidFill>
                  <a:schemeClr val="bg1"/>
                </a:solidFill>
              </a:defRPr>
            </a:lvl2pPr>
            <a:lvl3pPr marL="857250" indent="-171450">
              <a:buFont typeface="Wingdings" pitchFamily="2" charset="2"/>
              <a:buChar char="§"/>
              <a:defRPr b="0">
                <a:solidFill>
                  <a:schemeClr val="bg1"/>
                </a:solidFill>
              </a:defRPr>
            </a:lvl3pPr>
            <a:lvl4pPr marL="1200150" indent="-171450">
              <a:buFont typeface="Wingdings" pitchFamily="2" charset="2"/>
              <a:buChar char="Ø"/>
              <a:defRPr b="0">
                <a:solidFill>
                  <a:schemeClr val="bg1"/>
                </a:solidFill>
              </a:defRPr>
            </a:lvl4pPr>
            <a:lvl5pPr marL="1543050" indent="-171450">
              <a:buFont typeface="Wingdings" pitchFamily="2" charset="2"/>
              <a:buChar char="v"/>
              <a:defRPr b="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sp>
        <p:nvSpPr>
          <p:cNvPr id="10" name="Picture Placeholder 9"/>
          <p:cNvSpPr>
            <a:spLocks noGrp="1"/>
          </p:cNvSpPr>
          <p:nvPr>
            <p:ph type="pic" sz="quarter" idx="14"/>
          </p:nvPr>
        </p:nvSpPr>
        <p:spPr>
          <a:xfrm>
            <a:off x="221065" y="1235122"/>
            <a:ext cx="4234928" cy="3458322"/>
          </a:xfrm>
          <a:solidFill>
            <a:schemeClr val="bg1">
              <a:alpha val="0"/>
            </a:schemeClr>
          </a:solidFill>
          <a:ln w="12700">
            <a:solidFill>
              <a:schemeClr val="bg1"/>
            </a:solidFill>
          </a:ln>
        </p:spPr>
        <p:txBody>
          <a:bodyPr/>
          <a:lstStyle>
            <a:lvl1pPr>
              <a:defRPr b="0">
                <a:solidFill>
                  <a:schemeClr val="bg1"/>
                </a:solidFill>
              </a:defRPr>
            </a:lvl1pPr>
          </a:lstStyle>
          <a:p>
            <a:endParaRPr lang="en-US" dirty="0"/>
          </a:p>
        </p:txBody>
      </p:sp>
      <p:sp>
        <p:nvSpPr>
          <p:cNvPr id="11" name="Slide Number Placeholder 6">
            <a:extLst>
              <a:ext uri="{FF2B5EF4-FFF2-40B4-BE49-F238E27FC236}">
                <a16:creationId xmlns:a16="http://schemas.microsoft.com/office/drawing/2014/main" id="{05C09F8E-A8AE-C644-A2A9-0E73518E2A3E}"/>
              </a:ext>
            </a:extLst>
          </p:cNvPr>
          <p:cNvSpPr>
            <a:spLocks noGrp="1"/>
          </p:cNvSpPr>
          <p:nvPr>
            <p:ph type="sldNum" sz="quarter" idx="12"/>
          </p:nvPr>
        </p:nvSpPr>
        <p:spPr>
          <a:xfrm>
            <a:off x="6845440" y="4856213"/>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
        <p:nvSpPr>
          <p:cNvPr id="6" name="Title 1">
            <a:extLst>
              <a:ext uri="{FF2B5EF4-FFF2-40B4-BE49-F238E27FC236}">
                <a16:creationId xmlns:a16="http://schemas.microsoft.com/office/drawing/2014/main" id="{7428BB69-637B-5E44-847C-1232C5C390A0}"/>
              </a:ext>
            </a:extLst>
          </p:cNvPr>
          <p:cNvSpPr>
            <a:spLocks noGrp="1"/>
          </p:cNvSpPr>
          <p:nvPr>
            <p:ph type="title" hasCustomPrompt="1"/>
          </p:nvPr>
        </p:nvSpPr>
        <p:spPr>
          <a:xfrm>
            <a:off x="221065" y="369948"/>
            <a:ext cx="8681635" cy="508539"/>
          </a:xfrm>
          <a:noFill/>
        </p:spPr>
        <p:txBody>
          <a:bodyPr>
            <a:normAutofit/>
          </a:bodyPr>
          <a:lstStyle>
            <a:lvl1pPr algn="ctr">
              <a:defRPr sz="3200" b="1" i="0">
                <a:solidFill>
                  <a:srgbClr val="EE7421"/>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2325356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1064" y="274321"/>
            <a:ext cx="8681776" cy="994172"/>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221064" y="1369219"/>
            <a:ext cx="8681776"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845440" y="4804755"/>
            <a:ext cx="2057400" cy="199505"/>
          </a:xfrm>
          <a:prstGeom prst="rect">
            <a:avLst/>
          </a:prstGeom>
        </p:spPr>
        <p:txBody>
          <a:bodyPr vert="horz" lIns="91440" tIns="45720" rIns="91440" bIns="45720" rtlCol="0" anchor="ctr"/>
          <a:lstStyle>
            <a:lvl1pPr algn="r">
              <a:defRPr sz="900">
                <a:solidFill>
                  <a:srgbClr val="2E2925"/>
                </a:solidFill>
                <a:latin typeface="Myriad Pro" panose="020B0503030403020204" pitchFamily="34" charset="0"/>
              </a:defRPr>
            </a:lvl1pPr>
          </a:lstStyle>
          <a:p>
            <a:fld id="{12BE8270-E6C9-4EB4-A3CF-969B9C7A407B}" type="slidenum">
              <a:rPr lang="en-US" smtClean="0"/>
              <a:pPr/>
              <a:t>‹#›</a:t>
            </a:fld>
            <a:endParaRPr lang="en-US"/>
          </a:p>
        </p:txBody>
      </p:sp>
    </p:spTree>
    <p:extLst>
      <p:ext uri="{BB962C8B-B14F-4D97-AF65-F5344CB8AC3E}">
        <p14:creationId xmlns:p14="http://schemas.microsoft.com/office/powerpoint/2010/main" val="38789114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80" r:id="rId3"/>
    <p:sldLayoutId id="2147483677" r:id="rId4"/>
    <p:sldLayoutId id="2147483691" r:id="rId5"/>
    <p:sldLayoutId id="2147483692" r:id="rId6"/>
    <p:sldLayoutId id="2147483686" r:id="rId7"/>
    <p:sldLayoutId id="2147483689" r:id="rId8"/>
    <p:sldLayoutId id="2147483685" r:id="rId9"/>
    <p:sldLayoutId id="2147483690" r:id="rId10"/>
    <p:sldLayoutId id="2147483688" r:id="rId11"/>
    <p:sldLayoutId id="2147483687" r:id="rId12"/>
    <p:sldLayoutId id="2147483693" r:id="rId13"/>
    <p:sldLayoutId id="2147483694" r:id="rId14"/>
  </p:sldLayoutIdLst>
  <p:txStyles>
    <p:titleStyle>
      <a:lvl1pPr algn="l" defTabSz="685800" rtl="0" eaLnBrk="1" latinLnBrk="0" hangingPunct="1">
        <a:lnSpc>
          <a:spcPct val="90000"/>
        </a:lnSpc>
        <a:spcBef>
          <a:spcPct val="0"/>
        </a:spcBef>
        <a:buNone/>
        <a:defRPr sz="3300" b="0" kern="1200">
          <a:solidFill>
            <a:schemeClr val="bg1"/>
          </a:solidFill>
          <a:latin typeface="Myriad Pro Cond" panose="020B0506030403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b="1" kern="1200">
          <a:solidFill>
            <a:schemeClr val="bg1"/>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50" kern="1200">
          <a:solidFill>
            <a:schemeClr val="bg1"/>
          </a:solidFill>
          <a:latin typeface="Myriad Pro" panose="020B0503030403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yriad Pro" panose="020B0503030403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yriad Pro" panose="020B0503030403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yriad Pro" panose="020B05030304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5.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mailto:carlson.kalen@westside66.net" TargetMode="External"/><Relationship Id="rId2" Type="http://schemas.openxmlformats.org/officeDocument/2006/relationships/hyperlink" Target="mailto:Matthew.Burg@fpsmail.org" TargetMode="External"/><Relationship Id="rId1" Type="http://schemas.openxmlformats.org/officeDocument/2006/relationships/slideLayout" Target="../slideLayouts/slideLayout6.xml"/><Relationship Id="rId5" Type="http://schemas.openxmlformats.org/officeDocument/2006/relationships/hyperlink" Target="mailto:jan.osborn@sargentpublicschools.org" TargetMode="External"/><Relationship Id="rId4" Type="http://schemas.openxmlformats.org/officeDocument/2006/relationships/hyperlink" Target="mailto:jshelbourn@cody-kilgore.co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EE1AE2-5191-5F47-805D-D5482E9C8914}"/>
              </a:ext>
            </a:extLst>
          </p:cNvPr>
          <p:cNvSpPr>
            <a:spLocks noGrp="1"/>
          </p:cNvSpPr>
          <p:nvPr>
            <p:ph type="ctrTitle"/>
          </p:nvPr>
        </p:nvSpPr>
        <p:spPr>
          <a:xfrm>
            <a:off x="2051637" y="3126123"/>
            <a:ext cx="6616875" cy="594069"/>
          </a:xfrm>
        </p:spPr>
        <p:txBody>
          <a:bodyPr/>
          <a:lstStyle/>
          <a:p>
            <a:r>
              <a:rPr lang="en-US" dirty="0"/>
              <a:t>School Based Enterprises that Work: a Panel Discussion</a:t>
            </a:r>
          </a:p>
        </p:txBody>
      </p:sp>
      <p:sp>
        <p:nvSpPr>
          <p:cNvPr id="5" name="Subtitle 4">
            <a:extLst>
              <a:ext uri="{FF2B5EF4-FFF2-40B4-BE49-F238E27FC236}">
                <a16:creationId xmlns:a16="http://schemas.microsoft.com/office/drawing/2014/main" id="{78DD9CA7-0491-F444-BE21-A63D606B3AA1}"/>
              </a:ext>
            </a:extLst>
          </p:cNvPr>
          <p:cNvSpPr>
            <a:spLocks noGrp="1"/>
          </p:cNvSpPr>
          <p:nvPr>
            <p:ph type="subTitle" idx="1"/>
          </p:nvPr>
        </p:nvSpPr>
        <p:spPr/>
        <p:txBody>
          <a:bodyPr>
            <a:noAutofit/>
          </a:bodyPr>
          <a:lstStyle/>
          <a:p>
            <a:r>
              <a:rPr lang="en-US" sz="2800" dirty="0"/>
              <a:t>  Matthew Burg, Kalen Carlson, Janet Shelbourn, and Jan Osborn</a:t>
            </a:r>
          </a:p>
        </p:txBody>
      </p:sp>
    </p:spTree>
    <p:custDataLst>
      <p:tags r:id="rId1"/>
    </p:custDataLst>
    <p:extLst>
      <p:ext uri="{BB962C8B-B14F-4D97-AF65-F5344CB8AC3E}">
        <p14:creationId xmlns:p14="http://schemas.microsoft.com/office/powerpoint/2010/main" val="900041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D6465C-7192-6545-AFAD-46064108C088}"/>
              </a:ext>
            </a:extLst>
          </p:cNvPr>
          <p:cNvSpPr>
            <a:spLocks noGrp="1"/>
          </p:cNvSpPr>
          <p:nvPr>
            <p:ph type="body" sz="quarter" idx="4294967295"/>
          </p:nvPr>
        </p:nvSpPr>
        <p:spPr>
          <a:xfrm>
            <a:off x="1084262" y="200212"/>
            <a:ext cx="6975475" cy="4311650"/>
          </a:xfrm>
        </p:spPr>
        <p:txBody>
          <a:bodyPr>
            <a:normAutofit/>
          </a:bodyPr>
          <a:lstStyle/>
          <a:p>
            <a:pPr marL="0" indent="0" algn="ctr">
              <a:buNone/>
            </a:pPr>
            <a:r>
              <a:rPr lang="en-US" sz="2800" dirty="0"/>
              <a:t>Circle C Market</a:t>
            </a:r>
          </a:p>
          <a:p>
            <a:pPr marL="0" indent="0" algn="ctr">
              <a:buNone/>
            </a:pPr>
            <a:r>
              <a:rPr lang="en-US" sz="2800" dirty="0"/>
              <a:t>Made possible by an </a:t>
            </a:r>
          </a:p>
          <a:p>
            <a:pPr marL="0" indent="0" algn="ctr">
              <a:buNone/>
            </a:pPr>
            <a:r>
              <a:rPr lang="en-US" sz="2800" dirty="0"/>
              <a:t>inner-local agreement and store board </a:t>
            </a:r>
          </a:p>
          <a:p>
            <a:pPr marL="0" indent="0" algn="ctr">
              <a:buNone/>
            </a:pPr>
            <a:r>
              <a:rPr lang="en-US" sz="2800" dirty="0"/>
              <a:t>that includes the village, school, </a:t>
            </a:r>
          </a:p>
          <a:p>
            <a:pPr marL="0" indent="0" algn="ctr">
              <a:buNone/>
            </a:pPr>
            <a:r>
              <a:rPr lang="en-US" sz="2800" dirty="0"/>
              <a:t>and GRIT board members</a:t>
            </a:r>
          </a:p>
          <a:p>
            <a:pPr marL="0" indent="0" algn="ctr">
              <a:buNone/>
            </a:pPr>
            <a:endParaRPr lang="en-US" sz="2800" dirty="0"/>
          </a:p>
          <a:p>
            <a:pPr marL="0" indent="0" algn="ctr">
              <a:buNone/>
            </a:pPr>
            <a:endParaRPr lang="en-US" sz="2800" dirty="0"/>
          </a:p>
          <a:p>
            <a:pPr marL="0" indent="0" algn="ctr">
              <a:buNone/>
            </a:pPr>
            <a:endParaRPr lang="en-US" sz="2800" dirty="0"/>
          </a:p>
        </p:txBody>
      </p:sp>
      <p:pic>
        <p:nvPicPr>
          <p:cNvPr id="4" name="Picture 3" descr="A sign on a fence&#10;&#10;Description automatically generated with low confidence">
            <a:extLst>
              <a:ext uri="{FF2B5EF4-FFF2-40B4-BE49-F238E27FC236}">
                <a16:creationId xmlns:a16="http://schemas.microsoft.com/office/drawing/2014/main" id="{ABF9CD9E-157B-D440-91C6-FD4C78D205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404" y="2571750"/>
            <a:ext cx="3991677" cy="2389861"/>
          </a:xfrm>
          <a:prstGeom prst="rect">
            <a:avLst/>
          </a:prstGeom>
        </p:spPr>
      </p:pic>
      <p:pic>
        <p:nvPicPr>
          <p:cNvPr id="24" name="Picture 23" descr="A picture containing grass, outdoor, sky, house&#10;&#10;Description automatically generated">
            <a:extLst>
              <a:ext uri="{FF2B5EF4-FFF2-40B4-BE49-F238E27FC236}">
                <a16:creationId xmlns:a16="http://schemas.microsoft.com/office/drawing/2014/main" id="{2FADA316-DDE1-CB44-ADFA-89210C30E2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6784" y="2571750"/>
            <a:ext cx="3483676" cy="2421594"/>
          </a:xfrm>
          <a:prstGeom prst="rect">
            <a:avLst/>
          </a:prstGeom>
        </p:spPr>
      </p:pic>
    </p:spTree>
    <p:extLst>
      <p:ext uri="{BB962C8B-B14F-4D97-AF65-F5344CB8AC3E}">
        <p14:creationId xmlns:p14="http://schemas.microsoft.com/office/powerpoint/2010/main" val="1855152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3C4307-EBD8-C945-8FA1-084184716D28}"/>
              </a:ext>
            </a:extLst>
          </p:cNvPr>
          <p:cNvSpPr>
            <a:spLocks noGrp="1"/>
          </p:cNvSpPr>
          <p:nvPr>
            <p:ph type="title"/>
          </p:nvPr>
        </p:nvSpPr>
        <p:spPr/>
        <p:txBody>
          <a:bodyPr>
            <a:normAutofit fontScale="90000"/>
          </a:bodyPr>
          <a:lstStyle/>
          <a:p>
            <a:r>
              <a:rPr lang="en-US" dirty="0"/>
              <a:t>It took a community to build…</a:t>
            </a:r>
          </a:p>
        </p:txBody>
      </p:sp>
      <p:pic>
        <p:nvPicPr>
          <p:cNvPr id="6" name="Picture 5" descr="A picture containing person, indoor, petting&#10;&#10;Description automatically generated">
            <a:extLst>
              <a:ext uri="{FF2B5EF4-FFF2-40B4-BE49-F238E27FC236}">
                <a16:creationId xmlns:a16="http://schemas.microsoft.com/office/drawing/2014/main" id="{9A0A8DBD-8F59-F84D-931F-C6CAAA4F47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77" y="85454"/>
            <a:ext cx="1925521" cy="1734092"/>
          </a:xfrm>
          <a:prstGeom prst="rect">
            <a:avLst/>
          </a:prstGeom>
        </p:spPr>
      </p:pic>
      <p:pic>
        <p:nvPicPr>
          <p:cNvPr id="7" name="Content Placeholder 6" descr="A picture containing person, group, people&#10;&#10;Description automatically generated">
            <a:extLst>
              <a:ext uri="{FF2B5EF4-FFF2-40B4-BE49-F238E27FC236}">
                <a16:creationId xmlns:a16="http://schemas.microsoft.com/office/drawing/2014/main" id="{1E186811-CEFB-0648-B692-1B0E48DF7D9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819546"/>
            <a:ext cx="3715180" cy="32385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0F61D0B-0F9C-EA42-B24C-AC818F334C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891" y="3196532"/>
            <a:ext cx="2169861" cy="1704755"/>
          </a:xfrm>
          <a:prstGeom prst="rect">
            <a:avLst/>
          </a:prstGeom>
        </p:spPr>
      </p:pic>
      <p:pic>
        <p:nvPicPr>
          <p:cNvPr id="9" name="Picture 8" descr="A picture containing person, standing, indoor&#10;&#10;Description automatically generated">
            <a:extLst>
              <a:ext uri="{FF2B5EF4-FFF2-40B4-BE49-F238E27FC236}">
                <a16:creationId xmlns:a16="http://schemas.microsoft.com/office/drawing/2014/main" id="{24CE51D3-B34D-0F49-AAAA-323E907F87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5380" y="85454"/>
            <a:ext cx="1828800" cy="2438400"/>
          </a:xfrm>
          <a:prstGeom prst="rect">
            <a:avLst/>
          </a:prstGeom>
        </p:spPr>
      </p:pic>
      <p:pic>
        <p:nvPicPr>
          <p:cNvPr id="10" name="Picture 9" descr="A picture containing person, indoor&#10;&#10;Description automatically generated">
            <a:extLst>
              <a:ext uri="{FF2B5EF4-FFF2-40B4-BE49-F238E27FC236}">
                <a16:creationId xmlns:a16="http://schemas.microsoft.com/office/drawing/2014/main" id="{577AB5EB-E022-7B44-858A-6E34C804F4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0903" y="3196532"/>
            <a:ext cx="1713097" cy="1946968"/>
          </a:xfrm>
          <a:prstGeom prst="rect">
            <a:avLst/>
          </a:prstGeom>
        </p:spPr>
      </p:pic>
      <p:pic>
        <p:nvPicPr>
          <p:cNvPr id="12" name="Picture 11" descr="A picture containing text, grass, outdoor, sign&#10;&#10;Description automatically generated">
            <a:extLst>
              <a:ext uri="{FF2B5EF4-FFF2-40B4-BE49-F238E27FC236}">
                <a16:creationId xmlns:a16="http://schemas.microsoft.com/office/drawing/2014/main" id="{20D84257-9753-B84B-A452-FA15E86673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2196" y="1241882"/>
            <a:ext cx="2466168" cy="1644934"/>
          </a:xfrm>
          <a:prstGeom prst="rect">
            <a:avLst/>
          </a:prstGeom>
        </p:spPr>
      </p:pic>
    </p:spTree>
    <p:extLst>
      <p:ext uri="{BB962C8B-B14F-4D97-AF65-F5344CB8AC3E}">
        <p14:creationId xmlns:p14="http://schemas.microsoft.com/office/powerpoint/2010/main" val="4010353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4A0FA-A9EB-2B41-A695-AE3659423EBA}"/>
              </a:ext>
            </a:extLst>
          </p:cNvPr>
          <p:cNvSpPr>
            <a:spLocks noGrp="1"/>
          </p:cNvSpPr>
          <p:nvPr>
            <p:ph type="title"/>
          </p:nvPr>
        </p:nvSpPr>
        <p:spPr/>
        <p:txBody>
          <a:bodyPr>
            <a:normAutofit fontScale="90000"/>
          </a:bodyPr>
          <a:lstStyle/>
          <a:p>
            <a:r>
              <a:rPr lang="en-US" dirty="0"/>
              <a:t>And we work hard…</a:t>
            </a:r>
          </a:p>
        </p:txBody>
      </p:sp>
      <p:pic>
        <p:nvPicPr>
          <p:cNvPr id="4" name="Picture 3" descr="A picture containing text, person, indoor&#10;&#10;Description automatically generated">
            <a:extLst>
              <a:ext uri="{FF2B5EF4-FFF2-40B4-BE49-F238E27FC236}">
                <a16:creationId xmlns:a16="http://schemas.microsoft.com/office/drawing/2014/main" id="{D515B0A4-FD53-1647-ABB5-14F4C09EFB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96628" y="2202272"/>
            <a:ext cx="3251936" cy="2438952"/>
          </a:xfrm>
          <a:prstGeom prst="rect">
            <a:avLst/>
          </a:prstGeom>
        </p:spPr>
      </p:pic>
      <p:pic>
        <p:nvPicPr>
          <p:cNvPr id="6" name="Picture 5" descr="A picture containing person, indoor, floor&#10;&#10;Description automatically generated">
            <a:extLst>
              <a:ext uri="{FF2B5EF4-FFF2-40B4-BE49-F238E27FC236}">
                <a16:creationId xmlns:a16="http://schemas.microsoft.com/office/drawing/2014/main" id="{A6580E77-70F3-974B-B402-3AEC8C11FA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338899" y="226174"/>
            <a:ext cx="1809377" cy="1357032"/>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791800F9-BEE5-1E40-9D5D-C93E45E47D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930705" y="311435"/>
            <a:ext cx="2289409" cy="1717057"/>
          </a:xfrm>
          <a:prstGeom prst="rect">
            <a:avLst/>
          </a:prstGeom>
        </p:spPr>
      </p:pic>
      <p:pic>
        <p:nvPicPr>
          <p:cNvPr id="10" name="Picture 9" descr="A picture containing text, person, indoor, shop&#10;&#10;Description automatically generated">
            <a:extLst>
              <a:ext uri="{FF2B5EF4-FFF2-40B4-BE49-F238E27FC236}">
                <a16:creationId xmlns:a16="http://schemas.microsoft.com/office/drawing/2014/main" id="{4A00AC8C-4D9D-CD43-B130-6ACBADA20F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340326" y="2354680"/>
            <a:ext cx="3187224" cy="2390418"/>
          </a:xfrm>
          <a:prstGeom prst="rect">
            <a:avLst/>
          </a:prstGeom>
        </p:spPr>
      </p:pic>
      <p:pic>
        <p:nvPicPr>
          <p:cNvPr id="14" name="Picture 13" descr="A picture containing text, indoor, person, table&#10;&#10;Description automatically generated">
            <a:extLst>
              <a:ext uri="{FF2B5EF4-FFF2-40B4-BE49-F238E27FC236}">
                <a16:creationId xmlns:a16="http://schemas.microsoft.com/office/drawing/2014/main" id="{EB792F10-24EA-CD46-9857-49B603D068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032180" y="2486585"/>
            <a:ext cx="2968440" cy="2226330"/>
          </a:xfrm>
          <a:prstGeom prst="rect">
            <a:avLst/>
          </a:prstGeom>
        </p:spPr>
      </p:pic>
    </p:spTree>
    <p:extLst>
      <p:ext uri="{BB962C8B-B14F-4D97-AF65-F5344CB8AC3E}">
        <p14:creationId xmlns:p14="http://schemas.microsoft.com/office/powerpoint/2010/main" val="3343402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indoor&#10;&#10;Description automatically generated">
            <a:extLst>
              <a:ext uri="{FF2B5EF4-FFF2-40B4-BE49-F238E27FC236}">
                <a16:creationId xmlns:a16="http://schemas.microsoft.com/office/drawing/2014/main" id="{9B7CA4E1-312B-3F46-932E-4910736AB48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92937" y="1952394"/>
            <a:ext cx="3242025" cy="2400291"/>
          </a:xfrm>
        </p:spPr>
      </p:pic>
      <p:sp>
        <p:nvSpPr>
          <p:cNvPr id="3" name="Title 2">
            <a:extLst>
              <a:ext uri="{FF2B5EF4-FFF2-40B4-BE49-F238E27FC236}">
                <a16:creationId xmlns:a16="http://schemas.microsoft.com/office/drawing/2014/main" id="{3014FFB8-1021-A749-A41A-7AB2F9ADEF62}"/>
              </a:ext>
            </a:extLst>
          </p:cNvPr>
          <p:cNvSpPr>
            <a:spLocks noGrp="1"/>
          </p:cNvSpPr>
          <p:nvPr>
            <p:ph type="title"/>
          </p:nvPr>
        </p:nvSpPr>
        <p:spPr/>
        <p:txBody>
          <a:bodyPr>
            <a:normAutofit fontScale="90000"/>
          </a:bodyPr>
          <a:lstStyle/>
          <a:p>
            <a:r>
              <a:rPr lang="en-US" dirty="0"/>
              <a:t>And continue to dream and move on to bigger things!</a:t>
            </a:r>
          </a:p>
        </p:txBody>
      </p:sp>
      <p:pic>
        <p:nvPicPr>
          <p:cNvPr id="11" name="Picture 10" descr="A person standing in front of a computer&#10;&#10;Description automatically generated with medium confidence">
            <a:extLst>
              <a:ext uri="{FF2B5EF4-FFF2-40B4-BE49-F238E27FC236}">
                <a16:creationId xmlns:a16="http://schemas.microsoft.com/office/drawing/2014/main" id="{9AC1FE4C-1581-5741-ABBD-A7D5A5F1A7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1060" y="1574222"/>
            <a:ext cx="2431518" cy="3242024"/>
          </a:xfrm>
          <a:prstGeom prst="rect">
            <a:avLst/>
          </a:prstGeom>
        </p:spPr>
      </p:pic>
      <p:pic>
        <p:nvPicPr>
          <p:cNvPr id="4" name="Picture 3" descr="A group of people posing for a photo&#10;&#10;Description automatically generated with medium confidence">
            <a:extLst>
              <a:ext uri="{FF2B5EF4-FFF2-40B4-BE49-F238E27FC236}">
                <a16:creationId xmlns:a16="http://schemas.microsoft.com/office/drawing/2014/main" id="{CF2D73A0-266A-1345-A43E-6C809F0A49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7246" y="1574222"/>
            <a:ext cx="2754789" cy="3242024"/>
          </a:xfrm>
          <a:prstGeom prst="rect">
            <a:avLst/>
          </a:prstGeom>
        </p:spPr>
      </p:pic>
    </p:spTree>
    <p:extLst>
      <p:ext uri="{BB962C8B-B14F-4D97-AF65-F5344CB8AC3E}">
        <p14:creationId xmlns:p14="http://schemas.microsoft.com/office/powerpoint/2010/main" val="1825323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6EDF4-734B-B94A-A6D5-474BBE45F36F}"/>
              </a:ext>
            </a:extLst>
          </p:cNvPr>
          <p:cNvSpPr>
            <a:spLocks noGrp="1"/>
          </p:cNvSpPr>
          <p:nvPr>
            <p:ph type="title"/>
          </p:nvPr>
        </p:nvSpPr>
        <p:spPr/>
        <p:txBody>
          <a:bodyPr>
            <a:normAutofit fontScale="90000"/>
          </a:bodyPr>
          <a:lstStyle/>
          <a:p>
            <a:r>
              <a:rPr lang="en-US" dirty="0"/>
              <a:t>The Next Generation!</a:t>
            </a:r>
          </a:p>
        </p:txBody>
      </p:sp>
      <p:pic>
        <p:nvPicPr>
          <p:cNvPr id="5" name="Content Placeholder 4" descr="A picture containing text, indoor&#10;&#10;Description automatically generated">
            <a:extLst>
              <a:ext uri="{FF2B5EF4-FFF2-40B4-BE49-F238E27FC236}">
                <a16:creationId xmlns:a16="http://schemas.microsoft.com/office/drawing/2014/main" id="{C5ED0B12-A79C-B748-80A3-7B80585C4AE8}"/>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452793" y="1231686"/>
            <a:ext cx="3654919" cy="3231772"/>
          </a:xfrm>
          <a:prstGeom prst="rect">
            <a:avLst/>
          </a:prstGeom>
        </p:spPr>
      </p:pic>
      <p:pic>
        <p:nvPicPr>
          <p:cNvPr id="6" name="Content Placeholder 5" descr="A picture containing text, indoor, exercise device&#10;&#10;Description automatically generated">
            <a:extLst>
              <a:ext uri="{FF2B5EF4-FFF2-40B4-BE49-F238E27FC236}">
                <a16:creationId xmlns:a16="http://schemas.microsoft.com/office/drawing/2014/main" id="{6B95C0DD-F309-544B-97AC-9EF8FBFE8BDF}"/>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5036284" y="1231688"/>
            <a:ext cx="3654918" cy="3231772"/>
          </a:xfrm>
          <a:prstGeom prst="rect">
            <a:avLst/>
          </a:prstGeom>
        </p:spPr>
      </p:pic>
      <p:pic>
        <p:nvPicPr>
          <p:cNvPr id="7" name="Picture 6" descr="A picture containing text, indoor&#10;&#10;Description automatically generated">
            <a:extLst>
              <a:ext uri="{FF2B5EF4-FFF2-40B4-BE49-F238E27FC236}">
                <a16:creationId xmlns:a16="http://schemas.microsoft.com/office/drawing/2014/main" id="{A7B32CF9-9D20-0845-A024-0A2285B96B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735333" y="1483856"/>
            <a:ext cx="3673331" cy="2745845"/>
          </a:xfrm>
          <a:prstGeom prst="rect">
            <a:avLst/>
          </a:prstGeom>
        </p:spPr>
      </p:pic>
    </p:spTree>
    <p:extLst>
      <p:ext uri="{BB962C8B-B14F-4D97-AF65-F5344CB8AC3E}">
        <p14:creationId xmlns:p14="http://schemas.microsoft.com/office/powerpoint/2010/main" val="1095496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EE1AE2-5191-5F47-805D-D5482E9C8914}"/>
              </a:ext>
            </a:extLst>
          </p:cNvPr>
          <p:cNvSpPr>
            <a:spLocks noGrp="1"/>
          </p:cNvSpPr>
          <p:nvPr>
            <p:ph type="title"/>
          </p:nvPr>
        </p:nvSpPr>
        <p:spPr/>
        <p:txBody>
          <a:bodyPr>
            <a:normAutofit fontScale="90000"/>
          </a:bodyPr>
          <a:lstStyle/>
          <a:p>
            <a:r>
              <a:rPr lang="en-US" dirty="0"/>
              <a:t>School Based Enterprises</a:t>
            </a:r>
            <a:br>
              <a:rPr lang="en-US" dirty="0"/>
            </a:br>
            <a:br>
              <a:rPr lang="en-US" dirty="0"/>
            </a:br>
            <a:r>
              <a:rPr lang="en-US" dirty="0"/>
              <a:t>Sargent Public Schools</a:t>
            </a:r>
          </a:p>
        </p:txBody>
      </p:sp>
      <p:sp>
        <p:nvSpPr>
          <p:cNvPr id="5" name="Subtitle 4">
            <a:extLst>
              <a:ext uri="{FF2B5EF4-FFF2-40B4-BE49-F238E27FC236}">
                <a16:creationId xmlns:a16="http://schemas.microsoft.com/office/drawing/2014/main" id="{78DD9CA7-0491-F444-BE21-A63D606B3AA1}"/>
              </a:ext>
            </a:extLst>
          </p:cNvPr>
          <p:cNvSpPr>
            <a:spLocks noGrp="1"/>
          </p:cNvSpPr>
          <p:nvPr>
            <p:ph type="subTitle" idx="4294967295"/>
          </p:nvPr>
        </p:nvSpPr>
        <p:spPr>
          <a:xfrm>
            <a:off x="3384550" y="3754438"/>
            <a:ext cx="5759450" cy="460375"/>
          </a:xfrm>
        </p:spPr>
        <p:txBody>
          <a:bodyPr/>
          <a:lstStyle/>
          <a:p>
            <a:r>
              <a:rPr lang="en-US" dirty="0"/>
              <a:t>Jan Osborn, Sargent Public Schools</a:t>
            </a:r>
          </a:p>
        </p:txBody>
      </p:sp>
    </p:spTree>
    <p:custDataLst>
      <p:tags r:id="rId1"/>
    </p:custDataLst>
    <p:extLst>
      <p:ext uri="{BB962C8B-B14F-4D97-AF65-F5344CB8AC3E}">
        <p14:creationId xmlns:p14="http://schemas.microsoft.com/office/powerpoint/2010/main" val="832932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CED7EFD-E245-FE4D-BAE4-0CF6B2F1EDA7}"/>
              </a:ext>
            </a:extLst>
          </p:cNvPr>
          <p:cNvSpPr>
            <a:spLocks noGrp="1"/>
          </p:cNvSpPr>
          <p:nvPr>
            <p:ph type="body" sz="quarter" idx="13"/>
          </p:nvPr>
        </p:nvSpPr>
        <p:spPr/>
        <p:txBody>
          <a:bodyPr>
            <a:normAutofit fontScale="92500" lnSpcReduction="20000"/>
          </a:bodyPr>
          <a:lstStyle/>
          <a:p>
            <a:r>
              <a:rPr lang="en-US" sz="2800" dirty="0"/>
              <a:t>Opened in November 2011</a:t>
            </a:r>
          </a:p>
          <a:p>
            <a:pPr lvl="1"/>
            <a:r>
              <a:rPr lang="en-US" sz="2800" dirty="0"/>
              <a:t>Year after co-op for sports</a:t>
            </a:r>
          </a:p>
          <a:p>
            <a:r>
              <a:rPr lang="en-US" sz="2800" dirty="0"/>
              <a:t>Run by Sargent FBLA</a:t>
            </a:r>
          </a:p>
          <a:p>
            <a:r>
              <a:rPr lang="en-US" sz="2800" dirty="0"/>
              <a:t>Open during events</a:t>
            </a:r>
          </a:p>
          <a:p>
            <a:r>
              <a:rPr lang="en-US" sz="2800" dirty="0"/>
              <a:t>Officers/Adviser plan needs for the year</a:t>
            </a:r>
          </a:p>
          <a:p>
            <a:endParaRPr lang="en-US" dirty="0"/>
          </a:p>
        </p:txBody>
      </p:sp>
      <p:sp>
        <p:nvSpPr>
          <p:cNvPr id="4" name="Title 3">
            <a:extLst>
              <a:ext uri="{FF2B5EF4-FFF2-40B4-BE49-F238E27FC236}">
                <a16:creationId xmlns:a16="http://schemas.microsoft.com/office/drawing/2014/main" id="{0CD78059-9B31-8F49-AAD2-35A57B4352F2}"/>
              </a:ext>
            </a:extLst>
          </p:cNvPr>
          <p:cNvSpPr>
            <a:spLocks noGrp="1"/>
          </p:cNvSpPr>
          <p:nvPr>
            <p:ph type="title"/>
          </p:nvPr>
        </p:nvSpPr>
        <p:spPr/>
        <p:txBody>
          <a:bodyPr>
            <a:normAutofit fontScale="90000"/>
          </a:bodyPr>
          <a:lstStyle/>
          <a:p>
            <a:r>
              <a:rPr lang="en-US" dirty="0"/>
              <a:t>Wolf Den –School Apparel Store</a:t>
            </a:r>
          </a:p>
        </p:txBody>
      </p:sp>
      <p:pic>
        <p:nvPicPr>
          <p:cNvPr id="5" name="Picture Placeholder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8030" t="-1660" r="17754" b="1660"/>
          <a:stretch/>
        </p:blipFill>
        <p:spPr/>
      </p:pic>
    </p:spTree>
    <p:extLst>
      <p:ext uri="{BB962C8B-B14F-4D97-AF65-F5344CB8AC3E}">
        <p14:creationId xmlns:p14="http://schemas.microsoft.com/office/powerpoint/2010/main" val="2057234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3C4307-EBD8-C945-8FA1-084184716D28}"/>
              </a:ext>
            </a:extLst>
          </p:cNvPr>
          <p:cNvSpPr>
            <a:spLocks noGrp="1"/>
          </p:cNvSpPr>
          <p:nvPr>
            <p:ph type="title"/>
          </p:nvPr>
        </p:nvSpPr>
        <p:spPr/>
        <p:txBody>
          <a:bodyPr>
            <a:normAutofit fontScale="90000"/>
          </a:bodyPr>
          <a:lstStyle/>
          <a:p>
            <a:r>
              <a:rPr lang="en-US" dirty="0"/>
              <a:t>Healthy Snack Vending Machine</a:t>
            </a:r>
          </a:p>
        </p:txBody>
      </p:sp>
      <p:sp>
        <p:nvSpPr>
          <p:cNvPr id="3" name="Content Placeholder 2"/>
          <p:cNvSpPr>
            <a:spLocks noGrp="1"/>
          </p:cNvSpPr>
          <p:nvPr>
            <p:ph idx="1"/>
          </p:nvPr>
        </p:nvSpPr>
        <p:spPr>
          <a:xfrm>
            <a:off x="221064" y="1457093"/>
            <a:ext cx="4503336" cy="3238000"/>
          </a:xfrm>
        </p:spPr>
        <p:txBody>
          <a:bodyPr>
            <a:noAutofit/>
          </a:bodyPr>
          <a:lstStyle/>
          <a:p>
            <a:r>
              <a:rPr lang="en-US" sz="2800" dirty="0"/>
              <a:t>FBLA Managed</a:t>
            </a:r>
          </a:p>
          <a:p>
            <a:r>
              <a:rPr lang="en-US" sz="2800" dirty="0"/>
              <a:t>Revolution style</a:t>
            </a:r>
          </a:p>
          <a:p>
            <a:pPr lvl="1"/>
            <a:r>
              <a:rPr lang="en-US" sz="2800" dirty="0"/>
              <a:t>Donations/Fundraising bought the machine</a:t>
            </a:r>
          </a:p>
          <a:p>
            <a:r>
              <a:rPr lang="en-US" sz="2800" dirty="0"/>
              <a:t>Purchase food from local grocery store</a:t>
            </a:r>
          </a:p>
          <a:p>
            <a:r>
              <a:rPr lang="en-US" sz="2800" dirty="0"/>
              <a:t>Use USDA Smart Snacks in Schools standards</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 t="7670" r="-3621" b="14053"/>
          <a:stretch/>
        </p:blipFill>
        <p:spPr>
          <a:xfrm>
            <a:off x="5049982" y="1425420"/>
            <a:ext cx="2438400" cy="3269673"/>
          </a:xfrm>
          <a:prstGeom prst="rect">
            <a:avLst/>
          </a:prstGeom>
        </p:spPr>
      </p:pic>
    </p:spTree>
    <p:extLst>
      <p:ext uri="{BB962C8B-B14F-4D97-AF65-F5344CB8AC3E}">
        <p14:creationId xmlns:p14="http://schemas.microsoft.com/office/powerpoint/2010/main" val="1959873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C51646-08F3-7849-9140-C0701B4F9C68}"/>
              </a:ext>
            </a:extLst>
          </p:cNvPr>
          <p:cNvSpPr>
            <a:spLocks noGrp="1"/>
          </p:cNvSpPr>
          <p:nvPr>
            <p:ph sz="half" idx="1"/>
          </p:nvPr>
        </p:nvSpPr>
        <p:spPr>
          <a:xfrm>
            <a:off x="482957" y="1020112"/>
            <a:ext cx="4726351" cy="3654920"/>
          </a:xfrm>
        </p:spPr>
        <p:txBody>
          <a:bodyPr>
            <a:normAutofit fontScale="85000" lnSpcReduction="20000"/>
          </a:bodyPr>
          <a:lstStyle/>
          <a:p>
            <a:r>
              <a:rPr lang="en-US" sz="2200" dirty="0"/>
              <a:t>Entrepreneurship class – </a:t>
            </a:r>
            <a:r>
              <a:rPr lang="en-US" sz="2200" dirty="0" err="1"/>
              <a:t>Febr</a:t>
            </a:r>
            <a:r>
              <a:rPr lang="en-US" sz="2200" dirty="0"/>
              <a:t> 2019</a:t>
            </a:r>
          </a:p>
          <a:p>
            <a:pPr lvl="1"/>
            <a:r>
              <a:rPr lang="en-US" sz="2200" dirty="0"/>
              <a:t>3 mornings/week 7am-8am</a:t>
            </a:r>
          </a:p>
          <a:p>
            <a:pPr lvl="1"/>
            <a:r>
              <a:rPr lang="en-US" sz="2200" dirty="0"/>
              <a:t>Home events</a:t>
            </a:r>
          </a:p>
          <a:p>
            <a:r>
              <a:rPr lang="en-US" sz="2200" dirty="0"/>
              <a:t>Moved downtown for the summer 2019</a:t>
            </a:r>
          </a:p>
          <a:p>
            <a:pPr lvl="1"/>
            <a:r>
              <a:rPr lang="en-US" sz="2200" dirty="0" err="1"/>
              <a:t>Mond</a:t>
            </a:r>
            <a:r>
              <a:rPr lang="en-US" sz="2200" dirty="0"/>
              <a:t>-Fri 7am-11am</a:t>
            </a:r>
          </a:p>
          <a:p>
            <a:r>
              <a:rPr lang="en-US" sz="2200" dirty="0"/>
              <a:t>Fall 2019-Febr 2020</a:t>
            </a:r>
          </a:p>
          <a:p>
            <a:pPr lvl="1"/>
            <a:r>
              <a:rPr lang="en-US" sz="2200" dirty="0"/>
              <a:t>Back at school</a:t>
            </a:r>
          </a:p>
          <a:p>
            <a:r>
              <a:rPr lang="en-US" sz="2200" dirty="0" err="1"/>
              <a:t>Febr</a:t>
            </a:r>
            <a:r>
              <a:rPr lang="en-US" sz="2200" dirty="0"/>
              <a:t> 2020 – only open for open events</a:t>
            </a:r>
          </a:p>
          <a:p>
            <a:pPr lvl="1"/>
            <a:r>
              <a:rPr lang="en-US" sz="2200" dirty="0"/>
              <a:t>State review of food service </a:t>
            </a:r>
          </a:p>
          <a:p>
            <a:pPr lvl="1"/>
            <a:r>
              <a:rPr lang="en-US" sz="2200" dirty="0"/>
              <a:t>Closed morning hours</a:t>
            </a:r>
          </a:p>
          <a:p>
            <a:r>
              <a:rPr lang="en-US" sz="2200" dirty="0"/>
              <a:t>Summer 2020</a:t>
            </a:r>
          </a:p>
          <a:p>
            <a:pPr lvl="1"/>
            <a:r>
              <a:rPr lang="en-US" sz="2200" dirty="0"/>
              <a:t>Moved back downtown – COVID restrictions</a:t>
            </a:r>
          </a:p>
          <a:p>
            <a:pPr lvl="1"/>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4824413" y="1477566"/>
            <a:ext cx="3654425" cy="2740818"/>
          </a:xfrm>
        </p:spPr>
      </p:pic>
      <p:sp>
        <p:nvSpPr>
          <p:cNvPr id="2" name="Title 1">
            <a:extLst>
              <a:ext uri="{FF2B5EF4-FFF2-40B4-BE49-F238E27FC236}">
                <a16:creationId xmlns:a16="http://schemas.microsoft.com/office/drawing/2014/main" id="{AB36EDF4-734B-B94A-A6D5-474BBE45F36F}"/>
              </a:ext>
            </a:extLst>
          </p:cNvPr>
          <p:cNvSpPr>
            <a:spLocks noGrp="1"/>
          </p:cNvSpPr>
          <p:nvPr>
            <p:ph type="title"/>
          </p:nvPr>
        </p:nvSpPr>
        <p:spPr/>
        <p:txBody>
          <a:bodyPr>
            <a:normAutofit fontScale="90000"/>
          </a:bodyPr>
          <a:lstStyle/>
          <a:p>
            <a:r>
              <a:rPr lang="en-US" dirty="0" err="1"/>
              <a:t>S’Cool</a:t>
            </a:r>
            <a:r>
              <a:rPr lang="en-US" dirty="0"/>
              <a:t> Beans Coffee Shop</a:t>
            </a:r>
          </a:p>
        </p:txBody>
      </p:sp>
    </p:spTree>
    <p:extLst>
      <p:ext uri="{BB962C8B-B14F-4D97-AF65-F5344CB8AC3E}">
        <p14:creationId xmlns:p14="http://schemas.microsoft.com/office/powerpoint/2010/main" val="1375903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436679" y="2939351"/>
            <a:ext cx="2981073" cy="1987382"/>
          </a:xfrm>
        </p:spPr>
      </p:pic>
      <p:sp>
        <p:nvSpPr>
          <p:cNvPr id="5" name="Title 4">
            <a:extLst>
              <a:ext uri="{FF2B5EF4-FFF2-40B4-BE49-F238E27FC236}">
                <a16:creationId xmlns:a16="http://schemas.microsoft.com/office/drawing/2014/main" id="{AFDDFF37-C9DC-3749-A9DE-D08675B96AD7}"/>
              </a:ext>
            </a:extLst>
          </p:cNvPr>
          <p:cNvSpPr>
            <a:spLocks noGrp="1"/>
          </p:cNvSpPr>
          <p:nvPr>
            <p:ph type="title"/>
          </p:nvPr>
        </p:nvSpPr>
        <p:spPr>
          <a:xfrm>
            <a:off x="681215" y="336987"/>
            <a:ext cx="8681635" cy="508539"/>
          </a:xfrm>
        </p:spPr>
        <p:txBody>
          <a:bodyPr>
            <a:normAutofit fontScale="90000"/>
          </a:bodyPr>
          <a:lstStyle/>
          <a:p>
            <a:r>
              <a:rPr lang="en-US" dirty="0"/>
              <a:t>Entrepreneurship Through the Years</a:t>
            </a:r>
          </a:p>
        </p:txBody>
      </p:sp>
      <p:pic>
        <p:nvPicPr>
          <p:cNvPr id="8" name="Content Placeholder 7"/>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18545" b="9544"/>
          <a:stretch/>
        </p:blipFill>
        <p:spPr>
          <a:xfrm>
            <a:off x="41638" y="111024"/>
            <a:ext cx="2028691" cy="2188274"/>
          </a:xfr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6070" t="17482" r="5073" b="12786"/>
          <a:stretch/>
        </p:blipFill>
        <p:spPr>
          <a:xfrm>
            <a:off x="41638" y="2364890"/>
            <a:ext cx="2028691" cy="1061367"/>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2571" y="878487"/>
            <a:ext cx="2894734" cy="1929823"/>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25968" t="11091" r="12528" b="12546"/>
          <a:stretch/>
        </p:blipFill>
        <p:spPr>
          <a:xfrm>
            <a:off x="3989081" y="1285403"/>
            <a:ext cx="1816677" cy="1503731"/>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29978" r="32851"/>
          <a:stretch/>
        </p:blipFill>
        <p:spPr>
          <a:xfrm>
            <a:off x="2449535" y="888172"/>
            <a:ext cx="1415175" cy="2538085"/>
          </a:xfrm>
          <a:prstGeom prst="rect">
            <a:avLst/>
          </a:prstGeom>
        </p:spPr>
      </p:pic>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6544" t="7946" r="2413" b="4915"/>
          <a:stretch/>
        </p:blipFill>
        <p:spPr>
          <a:xfrm>
            <a:off x="2727879" y="3478018"/>
            <a:ext cx="2397713" cy="1529902"/>
          </a:xfrm>
          <a:prstGeom prst="rect">
            <a:avLst/>
          </a:prstGeom>
        </p:spPr>
      </p:pic>
      <p:pic>
        <p:nvPicPr>
          <p:cNvPr id="21" name="Picture 20"/>
          <p:cNvPicPr>
            <a:picLocks noChangeAspect="1"/>
          </p:cNvPicPr>
          <p:nvPr/>
        </p:nvPicPr>
        <p:blipFill rotWithShape="1">
          <a:blip r:embed="rId9" cstate="print">
            <a:extLst>
              <a:ext uri="{28A0092B-C50C-407E-A947-70E740481C1C}">
                <a14:useLocalDpi xmlns:a14="http://schemas.microsoft.com/office/drawing/2010/main" val="0"/>
              </a:ext>
            </a:extLst>
          </a:blip>
          <a:srcRect l="7268" t="17695" r="9318"/>
          <a:stretch/>
        </p:blipFill>
        <p:spPr>
          <a:xfrm>
            <a:off x="106947" y="3754268"/>
            <a:ext cx="1898072" cy="1248562"/>
          </a:xfrm>
          <a:prstGeom prst="rect">
            <a:avLst/>
          </a:prstGeom>
        </p:spPr>
      </p:pic>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l="12554" r="28095" b="10412"/>
          <a:stretch/>
        </p:blipFill>
        <p:spPr>
          <a:xfrm>
            <a:off x="1581160" y="2939351"/>
            <a:ext cx="574964" cy="1301824"/>
          </a:xfrm>
          <a:prstGeom prst="rect">
            <a:avLst/>
          </a:prstGeom>
        </p:spPr>
      </p:pic>
    </p:spTree>
    <p:extLst>
      <p:ext uri="{BB962C8B-B14F-4D97-AF65-F5344CB8AC3E}">
        <p14:creationId xmlns:p14="http://schemas.microsoft.com/office/powerpoint/2010/main" val="2614218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E34137D-7E67-4868-86FF-56CCDD47EA7B}"/>
              </a:ext>
            </a:extLst>
          </p:cNvPr>
          <p:cNvSpPr>
            <a:spLocks noGrp="1"/>
          </p:cNvSpPr>
          <p:nvPr>
            <p:ph type="body" sz="quarter" idx="11"/>
          </p:nvPr>
        </p:nvSpPr>
        <p:spPr/>
        <p:txBody>
          <a:bodyPr>
            <a:normAutofit/>
          </a:bodyPr>
          <a:lstStyle/>
          <a:p>
            <a:endParaRPr lang="en-US" sz="3200" dirty="0"/>
          </a:p>
          <a:p>
            <a:r>
              <a:rPr lang="en-US" sz="3200" dirty="0"/>
              <a:t>Matthew Burg, Fremont High School</a:t>
            </a:r>
          </a:p>
          <a:p>
            <a:r>
              <a:rPr lang="en-US" sz="3200" dirty="0"/>
              <a:t>Kalen Carlson, Westside High School</a:t>
            </a:r>
          </a:p>
          <a:p>
            <a:r>
              <a:rPr lang="en-US" sz="3200" dirty="0"/>
              <a:t>Janet Kilbourn, Cody-Kilgore </a:t>
            </a:r>
          </a:p>
          <a:p>
            <a:r>
              <a:rPr lang="en-US" sz="3200" dirty="0"/>
              <a:t>Jan Osborn, Sargent High School</a:t>
            </a:r>
          </a:p>
        </p:txBody>
      </p:sp>
      <p:sp>
        <p:nvSpPr>
          <p:cNvPr id="2" name="Title 1">
            <a:extLst>
              <a:ext uri="{FF2B5EF4-FFF2-40B4-BE49-F238E27FC236}">
                <a16:creationId xmlns:a16="http://schemas.microsoft.com/office/drawing/2014/main" id="{AB36EDF4-734B-B94A-A6D5-474BBE45F36F}"/>
              </a:ext>
            </a:extLst>
          </p:cNvPr>
          <p:cNvSpPr>
            <a:spLocks noGrp="1"/>
          </p:cNvSpPr>
          <p:nvPr>
            <p:ph type="title"/>
          </p:nvPr>
        </p:nvSpPr>
        <p:spPr/>
        <p:txBody>
          <a:bodyPr>
            <a:noAutofit/>
          </a:bodyPr>
          <a:lstStyle/>
          <a:p>
            <a:r>
              <a:rPr lang="en-US" sz="3600" dirty="0"/>
              <a:t>Meet our Panelists</a:t>
            </a:r>
          </a:p>
        </p:txBody>
      </p:sp>
    </p:spTree>
    <p:extLst>
      <p:ext uri="{BB962C8B-B14F-4D97-AF65-F5344CB8AC3E}">
        <p14:creationId xmlns:p14="http://schemas.microsoft.com/office/powerpoint/2010/main" val="2964477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E34137D-7E67-4868-86FF-56CCDD47EA7B}"/>
              </a:ext>
            </a:extLst>
          </p:cNvPr>
          <p:cNvSpPr>
            <a:spLocks noGrp="1"/>
          </p:cNvSpPr>
          <p:nvPr>
            <p:ph type="body" sz="quarter" idx="11"/>
          </p:nvPr>
        </p:nvSpPr>
        <p:spPr/>
        <p:txBody>
          <a:bodyPr/>
          <a:lstStyle/>
          <a:p>
            <a:r>
              <a:rPr lang="en-US" dirty="0"/>
              <a:t>Matthew Burg, Fremont High School</a:t>
            </a:r>
          </a:p>
          <a:p>
            <a:pPr lvl="1"/>
            <a:r>
              <a:rPr lang="en-US" sz="1800" u="sng" dirty="0">
                <a:solidFill>
                  <a:srgbClr val="0000FF"/>
                </a:solidFill>
                <a:effectLst/>
                <a:latin typeface="Calibri" panose="020F0502020204030204" pitchFamily="34" charset="0"/>
                <a:ea typeface="Calibri" panose="020F0502020204030204" pitchFamily="34" charset="0"/>
                <a:hlinkClick r:id="rId2"/>
              </a:rPr>
              <a:t>Matthew.Burg@fpsmail.org</a:t>
            </a:r>
            <a:endParaRPr lang="en-US" dirty="0"/>
          </a:p>
          <a:p>
            <a:r>
              <a:rPr lang="en-US" dirty="0"/>
              <a:t>Kalen Carlson, Westside High School</a:t>
            </a:r>
          </a:p>
          <a:p>
            <a:pPr lvl="1"/>
            <a:r>
              <a:rPr lang="en-US" sz="1800" u="sng" dirty="0">
                <a:solidFill>
                  <a:srgbClr val="0000FF"/>
                </a:solidFill>
                <a:effectLst/>
                <a:latin typeface="Calibri" panose="020F0502020204030204" pitchFamily="34" charset="0"/>
                <a:ea typeface="Calibri" panose="020F0502020204030204" pitchFamily="34" charset="0"/>
                <a:hlinkClick r:id="rId3"/>
              </a:rPr>
              <a:t>carlson.kalen@westside66.net</a:t>
            </a:r>
            <a:endParaRPr lang="en-US" dirty="0"/>
          </a:p>
          <a:p>
            <a:r>
              <a:rPr lang="en-US" dirty="0"/>
              <a:t>Janet Shelbourn, Cody-Kilgore-</a:t>
            </a:r>
          </a:p>
          <a:p>
            <a:pPr lvl="1"/>
            <a:r>
              <a:rPr lang="en-US" dirty="0">
                <a:hlinkClick r:id="rId4"/>
              </a:rPr>
              <a:t>jshelbourn@cody-kilgore.com</a:t>
            </a:r>
            <a:endParaRPr lang="en-US" dirty="0"/>
          </a:p>
          <a:p>
            <a:pPr lvl="1"/>
            <a:r>
              <a:rPr lang="en-US" dirty="0"/>
              <a:t>Is moving to Valentine this upcoming school year, so this will change</a:t>
            </a:r>
          </a:p>
          <a:p>
            <a:r>
              <a:rPr lang="en-US" dirty="0"/>
              <a:t>Jan Osborn, Sargent High School</a:t>
            </a:r>
          </a:p>
          <a:p>
            <a:pPr lvl="1"/>
            <a:r>
              <a:rPr lang="en-US" dirty="0">
                <a:hlinkClick r:id="rId5"/>
              </a:rPr>
              <a:t>jan.osborn@sargentpublicschools.org</a:t>
            </a:r>
            <a:endParaRPr lang="en-US" dirty="0"/>
          </a:p>
        </p:txBody>
      </p:sp>
      <p:sp>
        <p:nvSpPr>
          <p:cNvPr id="2" name="Title 1">
            <a:extLst>
              <a:ext uri="{FF2B5EF4-FFF2-40B4-BE49-F238E27FC236}">
                <a16:creationId xmlns:a16="http://schemas.microsoft.com/office/drawing/2014/main" id="{AB36EDF4-734B-B94A-A6D5-474BBE45F36F}"/>
              </a:ext>
            </a:extLst>
          </p:cNvPr>
          <p:cNvSpPr>
            <a:spLocks noGrp="1"/>
          </p:cNvSpPr>
          <p:nvPr>
            <p:ph type="title"/>
          </p:nvPr>
        </p:nvSpPr>
        <p:spPr/>
        <p:txBody>
          <a:bodyPr>
            <a:normAutofit fontScale="90000"/>
          </a:bodyPr>
          <a:lstStyle/>
          <a:p>
            <a:r>
              <a:rPr lang="en-US" dirty="0"/>
              <a:t>Panelist Info (also found on the conference website)</a:t>
            </a:r>
          </a:p>
        </p:txBody>
      </p:sp>
    </p:spTree>
    <p:extLst>
      <p:ext uri="{BB962C8B-B14F-4D97-AF65-F5344CB8AC3E}">
        <p14:creationId xmlns:p14="http://schemas.microsoft.com/office/powerpoint/2010/main" val="1248404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014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52E1A-99CC-482B-8D6F-490AA3331DBF}"/>
              </a:ext>
            </a:extLst>
          </p:cNvPr>
          <p:cNvSpPr>
            <a:spLocks noGrp="1"/>
          </p:cNvSpPr>
          <p:nvPr>
            <p:ph type="title"/>
          </p:nvPr>
        </p:nvSpPr>
        <p:spPr/>
        <p:txBody>
          <a:bodyPr>
            <a:normAutofit fontScale="90000"/>
          </a:bodyPr>
          <a:lstStyle/>
          <a:p>
            <a:r>
              <a:rPr lang="en-US" dirty="0"/>
              <a:t>Deja Brew</a:t>
            </a:r>
            <a:br>
              <a:rPr lang="en-US" dirty="0"/>
            </a:br>
            <a:r>
              <a:rPr lang="en-US" dirty="0"/>
              <a:t>Fremont High School</a:t>
            </a:r>
          </a:p>
        </p:txBody>
      </p:sp>
    </p:spTree>
    <p:extLst>
      <p:ext uri="{BB962C8B-B14F-4D97-AF65-F5344CB8AC3E}">
        <p14:creationId xmlns:p14="http://schemas.microsoft.com/office/powerpoint/2010/main" val="3494675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body" idx="1"/>
          </p:nvPr>
        </p:nvSpPr>
        <p:spPr>
          <a:xfrm>
            <a:off x="5534168" y="1119947"/>
            <a:ext cx="3368400" cy="3496200"/>
          </a:xfrm>
          <a:prstGeom prst="rect">
            <a:avLst/>
          </a:prstGeom>
          <a:noFill/>
          <a:ln>
            <a:noFill/>
          </a:ln>
        </p:spPr>
        <p:txBody>
          <a:bodyPr spcFirstLastPara="1" wrap="square" lIns="91425" tIns="45700" rIns="91425" bIns="45700" anchor="t" anchorCtr="0">
            <a:normAutofit/>
          </a:bodyPr>
          <a:lstStyle/>
          <a:p>
            <a:pPr marL="457200" lvl="0" indent="-368300" algn="l" rtl="0">
              <a:lnSpc>
                <a:spcPct val="90000"/>
              </a:lnSpc>
              <a:spcBef>
                <a:spcPts val="0"/>
              </a:spcBef>
              <a:spcAft>
                <a:spcPts val="0"/>
              </a:spcAft>
              <a:buSzPts val="2200"/>
              <a:buChar char="•"/>
            </a:pPr>
            <a:r>
              <a:rPr lang="en-US" sz="2200" dirty="0"/>
              <a:t>Started in 2018</a:t>
            </a:r>
            <a:endParaRPr sz="2200" dirty="0"/>
          </a:p>
          <a:p>
            <a:pPr marL="457200" lvl="0" indent="-368300" algn="l" rtl="0">
              <a:lnSpc>
                <a:spcPct val="90000"/>
              </a:lnSpc>
              <a:spcBef>
                <a:spcPts val="0"/>
              </a:spcBef>
              <a:spcAft>
                <a:spcPts val="0"/>
              </a:spcAft>
              <a:buSzPts val="2200"/>
              <a:buChar char="•"/>
            </a:pPr>
            <a:r>
              <a:rPr lang="en-US" sz="2200" dirty="0"/>
              <a:t>Funded through the Perkins Grant</a:t>
            </a:r>
            <a:endParaRPr sz="2200" dirty="0"/>
          </a:p>
          <a:p>
            <a:pPr marL="457200" lvl="0" indent="-368300" algn="l" rtl="0">
              <a:lnSpc>
                <a:spcPct val="90000"/>
              </a:lnSpc>
              <a:spcBef>
                <a:spcPts val="0"/>
              </a:spcBef>
              <a:spcAft>
                <a:spcPts val="0"/>
              </a:spcAft>
              <a:buSzPts val="2200"/>
              <a:buChar char="•"/>
            </a:pPr>
            <a:r>
              <a:rPr lang="en-US" sz="2200" dirty="0"/>
              <a:t>Incubation took place during the 4th quarter of 2018</a:t>
            </a:r>
            <a:endParaRPr sz="2200" dirty="0"/>
          </a:p>
          <a:p>
            <a:pPr marL="457200" lvl="0" indent="-368300" algn="l" rtl="0">
              <a:lnSpc>
                <a:spcPct val="90000"/>
              </a:lnSpc>
              <a:spcBef>
                <a:spcPts val="0"/>
              </a:spcBef>
              <a:spcAft>
                <a:spcPts val="0"/>
              </a:spcAft>
              <a:buSzPts val="2200"/>
              <a:buChar char="•"/>
            </a:pPr>
            <a:r>
              <a:rPr lang="en-US" sz="2200" dirty="0"/>
              <a:t>Grand Opening was August of 2019</a:t>
            </a:r>
            <a:endParaRPr sz="2200" dirty="0"/>
          </a:p>
          <a:p>
            <a:pPr marL="457200" lvl="0" indent="-368300" algn="l" rtl="0">
              <a:lnSpc>
                <a:spcPct val="90000"/>
              </a:lnSpc>
              <a:spcBef>
                <a:spcPts val="0"/>
              </a:spcBef>
              <a:spcAft>
                <a:spcPts val="0"/>
              </a:spcAft>
              <a:buSzPts val="2200"/>
              <a:buChar char="•"/>
            </a:pPr>
            <a:r>
              <a:rPr lang="en-US" sz="2200" dirty="0"/>
              <a:t>Completely student run and operated</a:t>
            </a:r>
            <a:endParaRPr sz="2200" dirty="0"/>
          </a:p>
        </p:txBody>
      </p:sp>
      <p:sp>
        <p:nvSpPr>
          <p:cNvPr id="67" name="Google Shape;67;p15"/>
          <p:cNvSpPr txBox="1">
            <a:spLocks noGrp="1"/>
          </p:cNvSpPr>
          <p:nvPr>
            <p:ph type="title"/>
          </p:nvPr>
        </p:nvSpPr>
        <p:spPr>
          <a:xfrm>
            <a:off x="1931158" y="390889"/>
            <a:ext cx="6971400" cy="4746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rgbClr val="0099A7"/>
              </a:buClr>
              <a:buSzPct val="100000"/>
              <a:buFont typeface="Arial"/>
              <a:buNone/>
            </a:pPr>
            <a:r>
              <a:rPr lang="en-US"/>
              <a:t>Background</a:t>
            </a:r>
            <a:endParaRPr/>
          </a:p>
        </p:txBody>
      </p:sp>
      <p:pic>
        <p:nvPicPr>
          <p:cNvPr id="68" name="Google Shape;68;p15"/>
          <p:cNvPicPr preferRelativeResize="0"/>
          <p:nvPr/>
        </p:nvPicPr>
        <p:blipFill>
          <a:blip r:embed="rId3">
            <a:alphaModFix/>
          </a:blip>
          <a:stretch>
            <a:fillRect/>
          </a:stretch>
        </p:blipFill>
        <p:spPr>
          <a:xfrm>
            <a:off x="1931143" y="872257"/>
            <a:ext cx="2990100" cy="398681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a:spLocks noGrp="1"/>
          </p:cNvSpPr>
          <p:nvPr>
            <p:ph type="pic" idx="2"/>
          </p:nvPr>
        </p:nvSpPr>
        <p:spPr>
          <a:xfrm>
            <a:off x="1931157" y="1119435"/>
            <a:ext cx="3368400" cy="34968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endParaRPr/>
          </a:p>
        </p:txBody>
      </p:sp>
      <p:sp>
        <p:nvSpPr>
          <p:cNvPr id="75" name="Google Shape;75;p16"/>
          <p:cNvSpPr txBox="1">
            <a:spLocks noGrp="1"/>
          </p:cNvSpPr>
          <p:nvPr>
            <p:ph type="body" idx="1"/>
          </p:nvPr>
        </p:nvSpPr>
        <p:spPr>
          <a:xfrm>
            <a:off x="5534168" y="1119947"/>
            <a:ext cx="3368400" cy="3496200"/>
          </a:xfrm>
          <a:prstGeom prst="rect">
            <a:avLst/>
          </a:prstGeom>
        </p:spPr>
        <p:txBody>
          <a:bodyPr spcFirstLastPara="1" wrap="square" lIns="91425" tIns="45700" rIns="91425" bIns="45700" anchor="t" anchorCtr="0">
            <a:normAutofit lnSpcReduction="10000"/>
          </a:bodyPr>
          <a:lstStyle/>
          <a:p>
            <a:pPr marL="457200" lvl="0" indent="-368300" algn="l" rtl="0">
              <a:spcBef>
                <a:spcPts val="750"/>
              </a:spcBef>
              <a:spcAft>
                <a:spcPts val="0"/>
              </a:spcAft>
              <a:buSzPts val="2200"/>
              <a:buChar char="•"/>
            </a:pPr>
            <a:r>
              <a:rPr lang="en-US" sz="2200" dirty="0"/>
              <a:t>We are open daily from 7:00-7:45 and 3:10-3:45 (before and after school.</a:t>
            </a:r>
            <a:endParaRPr sz="2200" dirty="0"/>
          </a:p>
          <a:p>
            <a:pPr marL="457200" lvl="0" indent="-368300" algn="l" rtl="0">
              <a:spcBef>
                <a:spcPts val="0"/>
              </a:spcBef>
              <a:spcAft>
                <a:spcPts val="0"/>
              </a:spcAft>
              <a:buSzPts val="2200"/>
              <a:buChar char="•"/>
            </a:pPr>
            <a:r>
              <a:rPr lang="en-US" sz="2200" dirty="0"/>
              <a:t>We serve staff and students during that time.</a:t>
            </a:r>
            <a:endParaRPr sz="2200" dirty="0"/>
          </a:p>
          <a:p>
            <a:pPr marL="457200" lvl="0" indent="-368300" algn="l" rtl="0">
              <a:spcBef>
                <a:spcPts val="0"/>
              </a:spcBef>
              <a:spcAft>
                <a:spcPts val="0"/>
              </a:spcAft>
              <a:buSzPts val="2200"/>
              <a:buChar char="•"/>
            </a:pPr>
            <a:r>
              <a:rPr lang="en-US" sz="2200" dirty="0"/>
              <a:t>Students are in charge of the entire operation of the shop.</a:t>
            </a:r>
            <a:endParaRPr sz="2200" dirty="0"/>
          </a:p>
        </p:txBody>
      </p:sp>
      <p:sp>
        <p:nvSpPr>
          <p:cNvPr id="76" name="Google Shape;76;p16"/>
          <p:cNvSpPr txBox="1">
            <a:spLocks noGrp="1"/>
          </p:cNvSpPr>
          <p:nvPr>
            <p:ph type="title"/>
          </p:nvPr>
        </p:nvSpPr>
        <p:spPr>
          <a:xfrm>
            <a:off x="1931158" y="390889"/>
            <a:ext cx="6971400" cy="474600"/>
          </a:xfrm>
          <a:prstGeom prst="rect">
            <a:avLst/>
          </a:prstGeom>
        </p:spPr>
        <p:txBody>
          <a:bodyPr spcFirstLastPara="1" wrap="square" lIns="91425" tIns="45700" rIns="91425" bIns="45700" anchor="t" anchorCtr="0">
            <a:normAutofit fontScale="90000"/>
          </a:bodyPr>
          <a:lstStyle/>
          <a:p>
            <a:pPr marL="0" lvl="0" indent="0" algn="ctr" rtl="0">
              <a:spcBef>
                <a:spcPts val="0"/>
              </a:spcBef>
              <a:spcAft>
                <a:spcPts val="0"/>
              </a:spcAft>
              <a:buNone/>
            </a:pPr>
            <a:r>
              <a:rPr lang="en-US"/>
              <a:t>Operation</a:t>
            </a:r>
            <a:endParaRPr/>
          </a:p>
        </p:txBody>
      </p:sp>
      <p:pic>
        <p:nvPicPr>
          <p:cNvPr id="77" name="Google Shape;77;p16"/>
          <p:cNvPicPr preferRelativeResize="0"/>
          <p:nvPr/>
        </p:nvPicPr>
        <p:blipFill>
          <a:blip r:embed="rId3">
            <a:alphaModFix/>
          </a:blip>
          <a:stretch>
            <a:fillRect/>
          </a:stretch>
        </p:blipFill>
        <p:spPr>
          <a:xfrm>
            <a:off x="1998300" y="769950"/>
            <a:ext cx="2358924" cy="4195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a:spLocks noGrp="1"/>
          </p:cNvSpPr>
          <p:nvPr>
            <p:ph idx="1"/>
          </p:nvPr>
        </p:nvSpPr>
        <p:spPr>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dirty="0"/>
              <a:t>Westside High School</a:t>
            </a:r>
            <a:endParaRPr dirty="0"/>
          </a:p>
        </p:txBody>
      </p:sp>
      <p:sp>
        <p:nvSpPr>
          <p:cNvPr id="54" name="Google Shape;54;p13"/>
          <p:cNvSpPr txBox="1">
            <a:spLocks noGrp="1"/>
          </p:cNvSpPr>
          <p:nvPr>
            <p:ph type="title"/>
          </p:nvPr>
        </p:nvSpPr>
        <p:spPr>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dirty="0"/>
              <a:t>The Colosseum</a:t>
            </a:r>
            <a:endParaRPr dirty="0"/>
          </a:p>
        </p:txBody>
      </p:sp>
      <p:pic>
        <p:nvPicPr>
          <p:cNvPr id="56" name="Google Shape;56;p13"/>
          <p:cNvPicPr preferRelativeResize="0"/>
          <p:nvPr/>
        </p:nvPicPr>
        <p:blipFill>
          <a:blip r:embed="rId3">
            <a:alphaModFix/>
          </a:blip>
          <a:stretch>
            <a:fillRect/>
          </a:stretch>
        </p:blipFill>
        <p:spPr>
          <a:xfrm>
            <a:off x="2696040" y="2024750"/>
            <a:ext cx="3751926" cy="28139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chemeClr val="tx1"/>
                </a:solidFill>
              </a:rPr>
              <a:t>History</a:t>
            </a:r>
            <a:endParaRPr dirty="0">
              <a:solidFill>
                <a:schemeClr val="tx1"/>
              </a:solidFill>
            </a:endParaRPr>
          </a:p>
        </p:txBody>
      </p:sp>
      <p:sp>
        <p:nvSpPr>
          <p:cNvPr id="62" name="Google Shape;62;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solidFill>
                  <a:schemeClr val="tx1"/>
                </a:solidFill>
              </a:rPr>
              <a:t>Current store opened in December 2015</a:t>
            </a:r>
            <a:endParaRPr dirty="0">
              <a:solidFill>
                <a:schemeClr val="tx1"/>
              </a:solidFill>
            </a:endParaRPr>
          </a:p>
          <a:p>
            <a:pPr marL="0" lvl="0" indent="0" algn="l" rtl="0">
              <a:spcBef>
                <a:spcPts val="1200"/>
              </a:spcBef>
              <a:spcAft>
                <a:spcPts val="0"/>
              </a:spcAft>
              <a:buNone/>
            </a:pPr>
            <a:r>
              <a:rPr lang="en" dirty="0">
                <a:solidFill>
                  <a:schemeClr val="tx1"/>
                </a:solidFill>
              </a:rPr>
              <a:t>Made possible by a gift pledged by supporters of Westside </a:t>
            </a:r>
            <a:endParaRPr dirty="0">
              <a:solidFill>
                <a:schemeClr val="tx1"/>
              </a:solidFill>
            </a:endParaRPr>
          </a:p>
          <a:p>
            <a:pPr marL="0" lvl="0" indent="0" algn="l" rtl="0">
              <a:spcBef>
                <a:spcPts val="1200"/>
              </a:spcBef>
              <a:spcAft>
                <a:spcPts val="0"/>
              </a:spcAft>
              <a:buNone/>
            </a:pPr>
            <a:r>
              <a:rPr lang="en" dirty="0">
                <a:solidFill>
                  <a:schemeClr val="tx1"/>
                </a:solidFill>
              </a:rPr>
              <a:t>Students help purchase merchandise, design apparel, print apparel, work with the budget and run day-to-day operations</a:t>
            </a:r>
            <a:endParaRPr dirty="0">
              <a:solidFill>
                <a:schemeClr val="tx1"/>
              </a:solidFill>
            </a:endParaRPr>
          </a:p>
          <a:p>
            <a:pPr marL="0" lvl="0" indent="0" algn="l" rtl="0">
              <a:spcBef>
                <a:spcPts val="1200"/>
              </a:spcBef>
              <a:spcAft>
                <a:spcPts val="0"/>
              </a:spcAft>
              <a:buNone/>
            </a:pPr>
            <a:r>
              <a:rPr lang="en" dirty="0">
                <a:solidFill>
                  <a:schemeClr val="tx1"/>
                </a:solidFill>
              </a:rPr>
              <a:t>Students must be in Marketing 1 or Marketing 2 (juniors and seniors) to run the store on their own</a:t>
            </a:r>
            <a:endParaRPr dirty="0">
              <a:solidFill>
                <a:schemeClr val="tx1"/>
              </a:solidFill>
            </a:endParaRPr>
          </a:p>
          <a:p>
            <a:pPr marL="0" lvl="0" indent="0" algn="l" rtl="0">
              <a:spcBef>
                <a:spcPts val="1200"/>
              </a:spcBef>
              <a:spcAft>
                <a:spcPts val="0"/>
              </a:spcAft>
              <a:buNone/>
            </a:pPr>
            <a:r>
              <a:rPr lang="en" dirty="0">
                <a:solidFill>
                  <a:schemeClr val="tx1"/>
                </a:solidFill>
              </a:rPr>
              <a:t>Business principles class (sophomores) has started to also take on the store working with smaller orders</a:t>
            </a:r>
            <a:endParaRPr dirty="0">
              <a:solidFill>
                <a:schemeClr val="tx1"/>
              </a:solidFill>
            </a:endParaRPr>
          </a:p>
          <a:p>
            <a:pPr marL="0" lvl="0" indent="0" algn="l" rtl="0">
              <a:spcBef>
                <a:spcPts val="1200"/>
              </a:spcBef>
              <a:spcAft>
                <a:spcPts val="1200"/>
              </a:spcAft>
              <a:buNone/>
            </a:pPr>
            <a:endParaRPr dirty="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tx1"/>
                </a:solidFill>
              </a:rPr>
              <a:t>Growth</a:t>
            </a:r>
            <a:endParaRPr>
              <a:solidFill>
                <a:schemeClr val="tx1"/>
              </a:solidFill>
            </a:endParaRPr>
          </a:p>
        </p:txBody>
      </p:sp>
      <p:sp>
        <p:nvSpPr>
          <p:cNvPr id="68" name="Google Shape;68;p15"/>
          <p:cNvSpPr txBox="1">
            <a:spLocks noGrp="1"/>
          </p:cNvSpPr>
          <p:nvPr>
            <p:ph type="body" idx="1"/>
          </p:nvPr>
        </p:nvSpPr>
        <p:spPr>
          <a:xfrm>
            <a:off x="311700" y="1128877"/>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2100" dirty="0">
                <a:solidFill>
                  <a:schemeClr val="tx1"/>
                </a:solidFill>
              </a:rPr>
              <a:t>Have been recognized as a gold-level SBE through DECA for ….. Years in a row</a:t>
            </a:r>
            <a:endParaRPr sz="2100" dirty="0">
              <a:solidFill>
                <a:schemeClr val="tx1"/>
              </a:solidFill>
            </a:endParaRPr>
          </a:p>
          <a:p>
            <a:pPr marL="0" lvl="0" indent="0" algn="l" rtl="0">
              <a:spcBef>
                <a:spcPts val="1200"/>
              </a:spcBef>
              <a:spcAft>
                <a:spcPts val="0"/>
              </a:spcAft>
              <a:buNone/>
            </a:pPr>
            <a:r>
              <a:rPr lang="en" sz="2100" dirty="0">
                <a:solidFill>
                  <a:schemeClr val="tx1"/>
                </a:solidFill>
              </a:rPr>
              <a:t>Average sales between $40,000-$60,000</a:t>
            </a:r>
            <a:endParaRPr sz="2100" dirty="0">
              <a:solidFill>
                <a:schemeClr val="tx1"/>
              </a:solidFill>
            </a:endParaRPr>
          </a:p>
          <a:p>
            <a:pPr marL="0" lvl="0" indent="0" algn="l" rtl="0">
              <a:spcBef>
                <a:spcPts val="1200"/>
              </a:spcBef>
              <a:spcAft>
                <a:spcPts val="0"/>
              </a:spcAft>
              <a:buNone/>
            </a:pPr>
            <a:r>
              <a:rPr lang="en" sz="2100" dirty="0">
                <a:solidFill>
                  <a:schemeClr val="tx1"/>
                </a:solidFill>
              </a:rPr>
              <a:t>Bundle theme shirts during football season</a:t>
            </a:r>
            <a:endParaRPr sz="2100" dirty="0">
              <a:solidFill>
                <a:schemeClr val="tx1"/>
              </a:solidFill>
            </a:endParaRPr>
          </a:p>
          <a:p>
            <a:pPr marL="0" lvl="0" indent="0" algn="l" rtl="0">
              <a:spcBef>
                <a:spcPts val="1200"/>
              </a:spcBef>
              <a:spcAft>
                <a:spcPts val="0"/>
              </a:spcAft>
              <a:buNone/>
            </a:pPr>
            <a:r>
              <a:rPr lang="en" sz="2100" dirty="0">
                <a:solidFill>
                  <a:schemeClr val="tx1"/>
                </a:solidFill>
              </a:rPr>
              <a:t>New website this year, still working on how to make it the best version it can be</a:t>
            </a:r>
            <a:endParaRPr sz="2100" dirty="0">
              <a:solidFill>
                <a:schemeClr val="tx1"/>
              </a:solidFill>
            </a:endParaRPr>
          </a:p>
          <a:p>
            <a:pPr marL="0" lvl="0" indent="0" algn="l" rtl="0">
              <a:spcBef>
                <a:spcPts val="1200"/>
              </a:spcBef>
              <a:spcAft>
                <a:spcPts val="0"/>
              </a:spcAft>
              <a:buNone/>
            </a:pPr>
            <a:r>
              <a:rPr lang="en" sz="2100" dirty="0">
                <a:solidFill>
                  <a:schemeClr val="tx1"/>
                </a:solidFill>
              </a:rPr>
              <a:t>Partnerships with middle school and all 10 elementary schools in district</a:t>
            </a:r>
            <a:endParaRPr sz="2100" dirty="0">
              <a:solidFill>
                <a:schemeClr val="tx1"/>
              </a:solidFill>
            </a:endParaRPr>
          </a:p>
          <a:p>
            <a:pPr marL="0" lvl="0" indent="0" algn="l" rtl="0">
              <a:spcBef>
                <a:spcPts val="1200"/>
              </a:spcBef>
              <a:spcAft>
                <a:spcPts val="1200"/>
              </a:spcAft>
              <a:buNone/>
            </a:pPr>
            <a:r>
              <a:rPr lang="en" sz="2100" dirty="0">
                <a:solidFill>
                  <a:schemeClr val="tx1"/>
                </a:solidFill>
              </a:rPr>
              <a:t>Starting to look to work more directly with athletic teams</a:t>
            </a:r>
            <a:endParaRPr sz="2100" dirty="0">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5DB31CE-0002-472B-9361-D89736E782A1}"/>
              </a:ext>
            </a:extLst>
          </p:cNvPr>
          <p:cNvSpPr>
            <a:spLocks noGrp="1"/>
          </p:cNvSpPr>
          <p:nvPr>
            <p:ph type="title"/>
          </p:nvPr>
        </p:nvSpPr>
        <p:spPr/>
        <p:txBody>
          <a:bodyPr>
            <a:normAutofit fontScale="90000"/>
          </a:bodyPr>
          <a:lstStyle/>
          <a:p>
            <a:r>
              <a:rPr lang="en-US" dirty="0">
                <a:solidFill>
                  <a:schemeClr val="tx1"/>
                </a:solidFill>
              </a:rPr>
              <a:t>Tips</a:t>
            </a:r>
          </a:p>
        </p:txBody>
      </p:sp>
      <p:sp>
        <p:nvSpPr>
          <p:cNvPr id="10" name="Text Placeholder 9">
            <a:extLst>
              <a:ext uri="{FF2B5EF4-FFF2-40B4-BE49-F238E27FC236}">
                <a16:creationId xmlns:a16="http://schemas.microsoft.com/office/drawing/2014/main" id="{14C69599-9E76-47C2-834C-7D8E0ABC4FC8}"/>
              </a:ext>
            </a:extLst>
          </p:cNvPr>
          <p:cNvSpPr>
            <a:spLocks noGrp="1"/>
          </p:cNvSpPr>
          <p:nvPr>
            <p:ph type="body" idx="1"/>
          </p:nvPr>
        </p:nvSpPr>
        <p:spPr/>
        <p:txBody>
          <a:bodyPr/>
          <a:lstStyle/>
          <a:p>
            <a:pPr marL="0" lvl="0" indent="0" algn="l" rtl="0">
              <a:spcBef>
                <a:spcPts val="0"/>
              </a:spcBef>
              <a:spcAft>
                <a:spcPts val="0"/>
              </a:spcAft>
              <a:buNone/>
            </a:pPr>
            <a:r>
              <a:rPr lang="en-US" dirty="0">
                <a:solidFill>
                  <a:schemeClr val="tx1"/>
                </a:solidFill>
              </a:rPr>
              <a:t>Don’t be worried about students messing something up...at the end of the day, it’s usually just a $2 t-shirt</a:t>
            </a:r>
          </a:p>
          <a:p>
            <a:pPr marL="0" lvl="0" indent="0" algn="l" rtl="0">
              <a:spcBef>
                <a:spcPts val="1200"/>
              </a:spcBef>
              <a:spcAft>
                <a:spcPts val="0"/>
              </a:spcAft>
              <a:buNone/>
            </a:pPr>
            <a:r>
              <a:rPr lang="en-US" dirty="0">
                <a:solidFill>
                  <a:schemeClr val="tx1"/>
                </a:solidFill>
              </a:rPr>
              <a:t>Sell everything, even the mess-ups, people will pay at least something for it</a:t>
            </a:r>
          </a:p>
          <a:p>
            <a:pPr marL="0" lvl="0" indent="0" algn="l" rtl="0">
              <a:spcBef>
                <a:spcPts val="1200"/>
              </a:spcBef>
              <a:spcAft>
                <a:spcPts val="0"/>
              </a:spcAft>
              <a:buNone/>
            </a:pPr>
            <a:r>
              <a:rPr lang="en-US" dirty="0">
                <a:solidFill>
                  <a:schemeClr val="tx1"/>
                </a:solidFill>
              </a:rPr>
              <a:t>Never stop looking for the best deals. This sounds like common sense but it’s easy to get stuck with one wholesaler because of convenience when you could possibly find better deals elsewhere</a:t>
            </a:r>
          </a:p>
          <a:p>
            <a:pPr marL="0" lvl="0" indent="0" algn="l" rtl="0">
              <a:spcBef>
                <a:spcPts val="1200"/>
              </a:spcBef>
              <a:spcAft>
                <a:spcPts val="0"/>
              </a:spcAft>
              <a:buNone/>
            </a:pPr>
            <a:r>
              <a:rPr lang="en-US" dirty="0">
                <a:solidFill>
                  <a:schemeClr val="tx1"/>
                </a:solidFill>
              </a:rPr>
              <a:t>Don’t be afraid to fail. Some things seem like great ideas and end up making no money. Some things seem like ok ideas and end up working out great!</a:t>
            </a:r>
          </a:p>
          <a:p>
            <a:endParaRPr lang="en-US" dirty="0">
              <a:solidFill>
                <a:schemeClr val="tx1"/>
              </a:solidFill>
            </a:endParaRPr>
          </a:p>
        </p:txBody>
      </p:sp>
    </p:spTree>
    <p:extLst>
      <p:ext uri="{BB962C8B-B14F-4D97-AF65-F5344CB8AC3E}">
        <p14:creationId xmlns:p14="http://schemas.microsoft.com/office/powerpoint/2010/main" val="37131645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TE=PPT-Template-2019" id="{A7E8624A-4572-4213-A695-23FF1DCACA69}" vid="{21F08CFD-6947-445A-9300-F1623AD23E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FF8C91AD7FBD842BBC8D09C8AE7A0D9" ma:contentTypeVersion="11" ma:contentTypeDescription="Create a new document." ma:contentTypeScope="" ma:versionID="673666d0efa1054fa301331e0b91d772">
  <xsd:schema xmlns:xsd="http://www.w3.org/2001/XMLSchema" xmlns:xs="http://www.w3.org/2001/XMLSchema" xmlns:p="http://schemas.microsoft.com/office/2006/metadata/properties" xmlns:ns2="fe9349aa-2a7b-4b0f-953a-e4785b95af91" xmlns:ns3="d66c9721-97da-4702-b7dc-01ad0aa0659e" targetNamespace="http://schemas.microsoft.com/office/2006/metadata/properties" ma:root="true" ma:fieldsID="47d80f9498f40411369a4404b97ae593" ns2:_="" ns3:_="">
    <xsd:import namespace="fe9349aa-2a7b-4b0f-953a-e4785b95af91"/>
    <xsd:import namespace="d66c9721-97da-4702-b7dc-01ad0aa065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9349aa-2a7b-4b0f-953a-e4785b95af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66c9721-97da-4702-b7dc-01ad0aa0659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B0D16F-EFC1-447F-BABE-F87D3C9D3EAD}">
  <ds:schemaRefs>
    <ds:schemaRef ds:uri="http://schemas.microsoft.com/sharepoint/v3/contenttype/forms"/>
  </ds:schemaRefs>
</ds:datastoreItem>
</file>

<file path=customXml/itemProps2.xml><?xml version="1.0" encoding="utf-8"?>
<ds:datastoreItem xmlns:ds="http://schemas.openxmlformats.org/officeDocument/2006/customXml" ds:itemID="{B4408BAD-381E-4B47-8EF7-DFD947A93931}">
  <ds:schemaRefs>
    <ds:schemaRef ds:uri="d66c9721-97da-4702-b7dc-01ad0aa0659e"/>
    <ds:schemaRef ds:uri="fe9349aa-2a7b-4b0f-953a-e4785b95af9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3306157-9F50-4E60-998B-BEDEA3943498}">
  <ds:schemaRefs>
    <ds:schemaRef ds:uri="d66c9721-97da-4702-b7dc-01ad0aa0659e"/>
    <ds:schemaRef ds:uri="fe9349aa-2a7b-4b0f-953a-e4785b95af9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1330</TotalTime>
  <Words>621</Words>
  <Application>Microsoft Office PowerPoint</Application>
  <PresentationFormat>On-screen Show (16:9)</PresentationFormat>
  <Paragraphs>88</Paragraphs>
  <Slides>21</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Acumin Pro Condensed Light</vt:lpstr>
      <vt:lpstr>Acumin Pro ExtraCondensed Med</vt:lpstr>
      <vt:lpstr>Acumin Pro ExtraCondensed Smbd</vt:lpstr>
      <vt:lpstr>Arial</vt:lpstr>
      <vt:lpstr>Calibri</vt:lpstr>
      <vt:lpstr>Courier New</vt:lpstr>
      <vt:lpstr>Myriad Pro</vt:lpstr>
      <vt:lpstr>Myriad Pro Cond</vt:lpstr>
      <vt:lpstr>Noto Sans Symbols</vt:lpstr>
      <vt:lpstr>Open Sans</vt:lpstr>
      <vt:lpstr>Wingdings</vt:lpstr>
      <vt:lpstr>1_Custom Design</vt:lpstr>
      <vt:lpstr>School Based Enterprises that Work: a Panel Discussion</vt:lpstr>
      <vt:lpstr>Meet our Panelists</vt:lpstr>
      <vt:lpstr>Deja Brew Fremont High School</vt:lpstr>
      <vt:lpstr>Background</vt:lpstr>
      <vt:lpstr>Operation</vt:lpstr>
      <vt:lpstr>The Colosseum</vt:lpstr>
      <vt:lpstr>History</vt:lpstr>
      <vt:lpstr>Growth</vt:lpstr>
      <vt:lpstr>Tips</vt:lpstr>
      <vt:lpstr>PowerPoint Presentation</vt:lpstr>
      <vt:lpstr>It took a community to build…</vt:lpstr>
      <vt:lpstr>And we work hard…</vt:lpstr>
      <vt:lpstr>And continue to dream and move on to bigger things!</vt:lpstr>
      <vt:lpstr>The Next Generation!</vt:lpstr>
      <vt:lpstr>School Based Enterprises  Sargent Public Schools</vt:lpstr>
      <vt:lpstr>Wolf Den –School Apparel Store</vt:lpstr>
      <vt:lpstr>Healthy Snack Vending Machine</vt:lpstr>
      <vt:lpstr>S’Cool Beans Coffee Shop</vt:lpstr>
      <vt:lpstr>Entrepreneurship Through the Years</vt:lpstr>
      <vt:lpstr>Panelist Info (also found on the conference website)</vt:lpstr>
      <vt:lpstr>PowerPoint Presentation</vt:lpstr>
    </vt:vector>
  </TitlesOfParts>
  <Company>Nebraska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Fitzler, Rachel</dc:creator>
  <cp:lastModifiedBy>Janssen, Mary</cp:lastModifiedBy>
  <cp:revision>56</cp:revision>
  <cp:lastPrinted>2018-06-04T23:40:59Z</cp:lastPrinted>
  <dcterms:created xsi:type="dcterms:W3CDTF">2017-10-04T18:45:05Z</dcterms:created>
  <dcterms:modified xsi:type="dcterms:W3CDTF">2021-05-24T18:52:05Z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0x0101006FF8C91AD7FBD842BBC8D09C8AE7A0D9</vt:lpwstr>
  </property>
  <property fmtid="{D5CDD505-2E9C-101B-9397-08002B2CF9AE}" pid="3" name="ArticulateGUID">
    <vt:lpwstr>D1439F7F-A7D9-4D21-B39D-07166B8F3FA5</vt:lpwstr>
  </property>
  <property fmtid="{D5CDD505-2E9C-101B-9397-08002B2CF9AE}" pid="4" name="ArticulatePath">
    <vt:lpwstr>https://needucation.sharepoint.com/sites/msteams_0e14ff/Shared Documents/Marketing and Communication/PowerPoints/CTE-PPT-Template-1-2020</vt:lpwstr>
  </property>
</Properties>
</file>