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4" r:id="rId5"/>
    <p:sldMasterId id="214748369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embeddedFontLst>
    <p:embeddedFont>
      <p:font typeface="Overpass Black"/>
      <p:bold r:id="rId24"/>
      <p:boldItalic r:id="rId25"/>
    </p:embeddedFont>
    <p:embeddedFont>
      <p:font typeface="Fira Sans Extra Condensed Medium"/>
      <p:regular r:id="rId26"/>
      <p:bold r:id="rId27"/>
      <p:italic r:id="rId28"/>
      <p:boldItalic r:id="rId29"/>
    </p:embeddedFont>
    <p:embeddedFont>
      <p:font typeface="Open Sans SemiBold"/>
      <p:regular r:id="rId30"/>
      <p:bold r:id="rId31"/>
      <p:italic r:id="rId32"/>
      <p:boldItalic r:id="rId33"/>
    </p:embeddedFont>
    <p:embeddedFont>
      <p:font typeface="Josefin Sans"/>
      <p:regular r:id="rId34"/>
      <p:bold r:id="rId35"/>
      <p:italic r:id="rId36"/>
      <p:boldItalic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E47937E-DD5E-4148-BA55-3915607F469A}">
  <a:tblStyle styleId="{9E47937E-DD5E-4148-BA55-3915607F46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3.xml"/><Relationship Id="rId41" Type="http://schemas.openxmlformats.org/officeDocument/2006/relationships/font" Target="fonts/OpenSans-bold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OverpassBlack-bold.fntdata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FiraSansExtraCondensedMedium-regular.fntdata"/><Relationship Id="rId25" Type="http://schemas.openxmlformats.org/officeDocument/2006/relationships/font" Target="fonts/OverpassBlack-boldItalic.fntdata"/><Relationship Id="rId28" Type="http://schemas.openxmlformats.org/officeDocument/2006/relationships/font" Target="fonts/FiraSansExtraCondensedMedium-italic.fntdata"/><Relationship Id="rId27" Type="http://schemas.openxmlformats.org/officeDocument/2006/relationships/font" Target="fonts/FiraSansExtraCondensedMedium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FiraSansExtraCondensedMedium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penSansSemiBold-bold.fntdata"/><Relationship Id="rId30" Type="http://schemas.openxmlformats.org/officeDocument/2006/relationships/font" Target="fonts/OpenSansSemiBold-regular.fntdata"/><Relationship Id="rId11" Type="http://schemas.openxmlformats.org/officeDocument/2006/relationships/slide" Target="slides/slide4.xml"/><Relationship Id="rId33" Type="http://schemas.openxmlformats.org/officeDocument/2006/relationships/font" Target="fonts/OpenSansSemiBold-boldItalic.fntdata"/><Relationship Id="rId10" Type="http://schemas.openxmlformats.org/officeDocument/2006/relationships/slide" Target="slides/slide3.xml"/><Relationship Id="rId32" Type="http://schemas.openxmlformats.org/officeDocument/2006/relationships/font" Target="fonts/OpenSansSemiBold-italic.fntdata"/><Relationship Id="rId13" Type="http://schemas.openxmlformats.org/officeDocument/2006/relationships/slide" Target="slides/slide6.xml"/><Relationship Id="rId35" Type="http://schemas.openxmlformats.org/officeDocument/2006/relationships/font" Target="fonts/JosefinSans-bold.fntdata"/><Relationship Id="rId12" Type="http://schemas.openxmlformats.org/officeDocument/2006/relationships/slide" Target="slides/slide5.xml"/><Relationship Id="rId34" Type="http://schemas.openxmlformats.org/officeDocument/2006/relationships/font" Target="fonts/JosefinSans-regular.fntdata"/><Relationship Id="rId15" Type="http://schemas.openxmlformats.org/officeDocument/2006/relationships/slide" Target="slides/slide8.xml"/><Relationship Id="rId37" Type="http://schemas.openxmlformats.org/officeDocument/2006/relationships/font" Target="fonts/JosefinSans-boldItalic.fntdata"/><Relationship Id="rId14" Type="http://schemas.openxmlformats.org/officeDocument/2006/relationships/slide" Target="slides/slide7.xml"/><Relationship Id="rId36" Type="http://schemas.openxmlformats.org/officeDocument/2006/relationships/font" Target="fonts/JosefinSans-italic.fntdata"/><Relationship Id="rId17" Type="http://schemas.openxmlformats.org/officeDocument/2006/relationships/slide" Target="slides/slide10.xml"/><Relationship Id="rId39" Type="http://schemas.openxmlformats.org/officeDocument/2006/relationships/font" Target="fonts/OpenSans-bold.fntdata"/><Relationship Id="rId16" Type="http://schemas.openxmlformats.org/officeDocument/2006/relationships/slide" Target="slides/slide9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9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gd76f2fcb68_0_4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1" name="Google Shape;2171;gd76f2fcb68_0_4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7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9bb1129e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9bb1129e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4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d9bb1129e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6" name="Google Shape;2246;gd9bb1129e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Google Shape;2252;gd9bb1129e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3" name="Google Shape;2253;gd9bb1129e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8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gd9bb1129e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" name="Google Shape;2260;gd9bb1129e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5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gd8b632123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7" name="Google Shape;2267;gd8b632123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3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d8b632123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d8b632123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6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d8b632123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8" name="Google Shape;2288;gd8b632123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d9bb1129e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d9bb1129e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6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gd8b632123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8" name="Google Shape;2188;gd8b632123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4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d9bb1129e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d9bb1129e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2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Google Shape;2203;gd76f2fcb68_0_149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4" name="Google Shape;2204;gd76f2fcb68_0_149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9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d9bb1129e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d9bb1129e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6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gd9bb1129e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8" name="Google Shape;2218;gd9bb1129e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3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gd9bb1129e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5" name="Google Shape;2225;gd9bb1129e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0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gd9bb1129e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2" name="Google Shape;2232;gd9bb1129e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2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2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1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hyperlink" Target="https://slidesgo.com/" TargetMode="External"/><Relationship Id="rId6" Type="http://schemas.openxmlformats.org/officeDocument/2006/relationships/hyperlink" Target="https://www.flaticon.com/" TargetMode="External"/><Relationship Id="rId7" Type="http://schemas.openxmlformats.org/officeDocument/2006/relationships/hyperlink" Target="https://www.freepik.com/" TargetMode="Externa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1426500" y="1130675"/>
            <a:ext cx="6291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720000" y="3220225"/>
            <a:ext cx="770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56" name="Google Shape;56;p1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1326165">
            <a:off x="-1328945" y="-932567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4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2440329">
            <a:off x="6865875" y="-711275"/>
            <a:ext cx="3592175" cy="302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 flipH="1" rot="5400000">
            <a:off x="-1871711" y="-356575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1326165">
            <a:off x="-889245" y="3430558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 rot="10670981">
            <a:off x="6959826" y="3022524"/>
            <a:ext cx="3632875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14"/>
          <p:cNvGrpSpPr/>
          <p:nvPr/>
        </p:nvGrpSpPr>
        <p:grpSpPr>
          <a:xfrm rot="-2700000">
            <a:off x="381980" y="2801012"/>
            <a:ext cx="1344349" cy="2469678"/>
            <a:chOff x="272875" y="1419395"/>
            <a:chExt cx="255950" cy="563168"/>
          </a:xfrm>
        </p:grpSpPr>
        <p:sp>
          <p:nvSpPr>
            <p:cNvPr id="62" name="Google Shape;62;p14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" name="Google Shape;97;p14"/>
          <p:cNvGrpSpPr/>
          <p:nvPr/>
        </p:nvGrpSpPr>
        <p:grpSpPr>
          <a:xfrm rot="-2700000">
            <a:off x="7112113" y="-364316"/>
            <a:ext cx="1344349" cy="1995327"/>
            <a:chOff x="272875" y="1527563"/>
            <a:chExt cx="255950" cy="455000"/>
          </a:xfrm>
        </p:grpSpPr>
        <p:sp>
          <p:nvSpPr>
            <p:cNvPr id="98" name="Google Shape;98;p14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14"/>
          <p:cNvSpPr/>
          <p:nvPr/>
        </p:nvSpPr>
        <p:spPr>
          <a:xfrm rot="10800000">
            <a:off x="4793599" y="4568874"/>
            <a:ext cx="2265082" cy="2165834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5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>
            <a:off x="345175" y="3258079"/>
            <a:ext cx="8158656" cy="30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5"/>
          <p:cNvSpPr/>
          <p:nvPr/>
        </p:nvSpPr>
        <p:spPr>
          <a:xfrm>
            <a:off x="4379243" y="-2465274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8" name="Google Shape;138;p15"/>
          <p:cNvGrpSpPr/>
          <p:nvPr/>
        </p:nvGrpSpPr>
        <p:grpSpPr>
          <a:xfrm rot="-2700000">
            <a:off x="473130" y="2695837"/>
            <a:ext cx="1344349" cy="2469678"/>
            <a:chOff x="272875" y="1419395"/>
            <a:chExt cx="255950" cy="563168"/>
          </a:xfrm>
        </p:grpSpPr>
        <p:sp>
          <p:nvSpPr>
            <p:cNvPr id="139" name="Google Shape;139;p1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" name="Google Shape;174;p15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75" name="Google Shape;175;p1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" name="Google Shape;210;p15"/>
          <p:cNvSpPr txBox="1"/>
          <p:nvPr>
            <p:ph idx="1" type="subTitle"/>
          </p:nvPr>
        </p:nvSpPr>
        <p:spPr>
          <a:xfrm>
            <a:off x="2646000" y="3114137"/>
            <a:ext cx="3852000" cy="86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15"/>
          <p:cNvSpPr txBox="1"/>
          <p:nvPr>
            <p:ph type="ctrTitle"/>
          </p:nvPr>
        </p:nvSpPr>
        <p:spPr>
          <a:xfrm>
            <a:off x="2646000" y="2594236"/>
            <a:ext cx="3852000" cy="79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1C458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9pPr>
          </a:lstStyle>
          <a:p/>
        </p:txBody>
      </p:sp>
      <p:sp>
        <p:nvSpPr>
          <p:cNvPr id="212" name="Google Shape;212;p15"/>
          <p:cNvSpPr txBox="1"/>
          <p:nvPr>
            <p:ph hasCustomPrompt="1" idx="2" type="title"/>
          </p:nvPr>
        </p:nvSpPr>
        <p:spPr>
          <a:xfrm>
            <a:off x="2646000" y="894175"/>
            <a:ext cx="3852000" cy="2031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5000">
                <a:solidFill>
                  <a:srgbClr val="1C458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/>
          <p:nvPr>
            <p:ph idx="1" type="body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pic>
        <p:nvPicPr>
          <p:cNvPr id="215" name="Google Shape;215;p16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1326165">
            <a:off x="7658780" y="-1091242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6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flipH="1" rot="5400000">
            <a:off x="7116014" y="-515250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6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5547182">
            <a:off x="-1959645" y="2413033"/>
            <a:ext cx="3297391" cy="227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6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7617396">
            <a:off x="7156577" y="3425249"/>
            <a:ext cx="3632874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16"/>
          <p:cNvGrpSpPr/>
          <p:nvPr/>
        </p:nvGrpSpPr>
        <p:grpSpPr>
          <a:xfrm>
            <a:off x="-624370" y="1649584"/>
            <a:ext cx="1344377" cy="1995312"/>
            <a:chOff x="272875" y="1527563"/>
            <a:chExt cx="255950" cy="455000"/>
          </a:xfrm>
        </p:grpSpPr>
        <p:sp>
          <p:nvSpPr>
            <p:cNvPr id="220" name="Google Shape;220;p16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5" name="Google Shape;255;p16"/>
          <p:cNvSpPr/>
          <p:nvPr/>
        </p:nvSpPr>
        <p:spPr>
          <a:xfrm rot="2491995">
            <a:off x="8061861" y="3895420"/>
            <a:ext cx="2265111" cy="2165862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6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"/>
          <p:cNvSpPr txBox="1"/>
          <p:nvPr>
            <p:ph idx="1" type="subTitle"/>
          </p:nvPr>
        </p:nvSpPr>
        <p:spPr>
          <a:xfrm>
            <a:off x="1944337" y="3168343"/>
            <a:ext cx="1532400" cy="4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59" name="Google Shape;259;p17"/>
          <p:cNvSpPr txBox="1"/>
          <p:nvPr>
            <p:ph idx="2" type="subTitle"/>
          </p:nvPr>
        </p:nvSpPr>
        <p:spPr>
          <a:xfrm>
            <a:off x="1381688" y="3559333"/>
            <a:ext cx="2657700" cy="10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0" name="Google Shape;260;p17"/>
          <p:cNvSpPr txBox="1"/>
          <p:nvPr>
            <p:ph idx="3" type="subTitle"/>
          </p:nvPr>
        </p:nvSpPr>
        <p:spPr>
          <a:xfrm flipH="1">
            <a:off x="5667265" y="3168343"/>
            <a:ext cx="1532400" cy="4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61" name="Google Shape;261;p17"/>
          <p:cNvSpPr txBox="1"/>
          <p:nvPr>
            <p:ph idx="4" type="subTitle"/>
          </p:nvPr>
        </p:nvSpPr>
        <p:spPr>
          <a:xfrm flipH="1">
            <a:off x="5104613" y="3559333"/>
            <a:ext cx="2657700" cy="10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62" name="Google Shape;262;p17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rot="4139108">
            <a:off x="-1716814" y="3950736"/>
            <a:ext cx="2989903" cy="2468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Google Shape;263;p17"/>
          <p:cNvGrpSpPr/>
          <p:nvPr/>
        </p:nvGrpSpPr>
        <p:grpSpPr>
          <a:xfrm rot="-987768">
            <a:off x="-414533" y="3230134"/>
            <a:ext cx="1344359" cy="1995308"/>
            <a:chOff x="272875" y="1527563"/>
            <a:chExt cx="255950" cy="455000"/>
          </a:xfrm>
        </p:grpSpPr>
        <p:sp>
          <p:nvSpPr>
            <p:cNvPr id="264" name="Google Shape;264;p1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9" name="Google Shape;299;p17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197527">
            <a:off x="8254668" y="388818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7"/>
          <p:cNvPicPr preferRelativeResize="0"/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 rot="-9314708">
            <a:off x="-1515506" y="-1274402"/>
            <a:ext cx="1787180" cy="428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7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394092">
            <a:off x="2157624" y="-1359156"/>
            <a:ext cx="5296602" cy="197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7"/>
          <p:cNvPicPr preferRelativeResize="0"/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 flipH="1" rot="6551349">
            <a:off x="7493893" y="-75665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3" name="Google Shape;303;p17"/>
          <p:cNvGrpSpPr/>
          <p:nvPr/>
        </p:nvGrpSpPr>
        <p:grpSpPr>
          <a:xfrm rot="8100046">
            <a:off x="8172668" y="-457651"/>
            <a:ext cx="1344367" cy="1995327"/>
            <a:chOff x="272875" y="1527563"/>
            <a:chExt cx="255950" cy="455000"/>
          </a:xfrm>
        </p:grpSpPr>
        <p:sp>
          <p:nvSpPr>
            <p:cNvPr id="304" name="Google Shape;304;p1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9" name="Google Shape;339;p17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40" name="Google Shape;340;p17"/>
          <p:cNvSpPr/>
          <p:nvPr/>
        </p:nvSpPr>
        <p:spPr>
          <a:xfrm flipH="1" rot="-6477098">
            <a:off x="-3963735" y="-3524095"/>
            <a:ext cx="4623929" cy="7256942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7"/>
          <p:cNvSpPr/>
          <p:nvPr/>
        </p:nvSpPr>
        <p:spPr>
          <a:xfrm rot="-7689947">
            <a:off x="8072325" y="4598041"/>
            <a:ext cx="2264989" cy="2165745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18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1326164">
            <a:off x="2960862" y="1361553"/>
            <a:ext cx="3222304" cy="222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8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 rot="1331770">
            <a:off x="-1977764" y="3821949"/>
            <a:ext cx="2989902" cy="2468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5" name="Google Shape;345;p18"/>
          <p:cNvGrpSpPr/>
          <p:nvPr/>
        </p:nvGrpSpPr>
        <p:grpSpPr>
          <a:xfrm rot="-987768">
            <a:off x="-733895" y="3875634"/>
            <a:ext cx="1344359" cy="1995308"/>
            <a:chOff x="272875" y="1527563"/>
            <a:chExt cx="255950" cy="455000"/>
          </a:xfrm>
        </p:grpSpPr>
        <p:sp>
          <p:nvSpPr>
            <p:cNvPr id="346" name="Google Shape;346;p18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81" name="Google Shape;381;p18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flipH="1">
            <a:off x="7809444" y="4139664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8"/>
          <p:cNvPicPr preferRelativeResize="0"/>
          <p:nvPr/>
        </p:nvPicPr>
        <p:blipFill>
          <a:blip r:embed="rId5">
            <a:alphaModFix amt="62000"/>
          </a:blip>
          <a:stretch>
            <a:fillRect/>
          </a:stretch>
        </p:blipFill>
        <p:spPr>
          <a:xfrm flipH="1" rot="9368145">
            <a:off x="-1509155" y="-124600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3" name="Google Shape;383;p18"/>
          <p:cNvGrpSpPr/>
          <p:nvPr/>
        </p:nvGrpSpPr>
        <p:grpSpPr>
          <a:xfrm rot="5400065">
            <a:off x="8667137" y="-1129839"/>
            <a:ext cx="1344377" cy="1995312"/>
            <a:chOff x="272875" y="1527563"/>
            <a:chExt cx="255950" cy="455000"/>
          </a:xfrm>
        </p:grpSpPr>
        <p:sp>
          <p:nvSpPr>
            <p:cNvPr id="384" name="Google Shape;384;p18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9" name="Google Shape;419;p18"/>
          <p:cNvSpPr txBox="1"/>
          <p:nvPr>
            <p:ph type="title"/>
          </p:nvPr>
        </p:nvSpPr>
        <p:spPr>
          <a:xfrm>
            <a:off x="3566522" y="1727900"/>
            <a:ext cx="2028900" cy="17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420" name="Google Shape;420;p18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 rot="-10643014">
            <a:off x="7943421" y="-1509312"/>
            <a:ext cx="2989903" cy="2468227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18"/>
          <p:cNvSpPr/>
          <p:nvPr/>
        </p:nvSpPr>
        <p:spPr>
          <a:xfrm rot="-7373435">
            <a:off x="3439495" y="5025020"/>
            <a:ext cx="2265005" cy="216576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/>
          <p:nvPr>
            <p:ph idx="1" type="subTitle"/>
          </p:nvPr>
        </p:nvSpPr>
        <p:spPr>
          <a:xfrm>
            <a:off x="720000" y="1475700"/>
            <a:ext cx="7704000" cy="26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4" name="Google Shape;424;p19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pic>
        <p:nvPicPr>
          <p:cNvPr id="425" name="Google Shape;425;p19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rot="4139108">
            <a:off x="-1716814" y="3950736"/>
            <a:ext cx="2989903" cy="2468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6" name="Google Shape;426;p19"/>
          <p:cNvGrpSpPr/>
          <p:nvPr/>
        </p:nvGrpSpPr>
        <p:grpSpPr>
          <a:xfrm rot="-987768">
            <a:off x="-414533" y="3230134"/>
            <a:ext cx="1344359" cy="1995308"/>
            <a:chOff x="272875" y="1527563"/>
            <a:chExt cx="255950" cy="455000"/>
          </a:xfrm>
        </p:grpSpPr>
        <p:sp>
          <p:nvSpPr>
            <p:cNvPr id="427" name="Google Shape;427;p19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62" name="Google Shape;462;p19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197527">
            <a:off x="8254668" y="388818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9"/>
          <p:cNvPicPr preferRelativeResize="0"/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 rot="-9314708">
            <a:off x="-1515506" y="-1274402"/>
            <a:ext cx="1787180" cy="428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19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394092">
            <a:off x="2157624" y="-1359156"/>
            <a:ext cx="5296602" cy="197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19"/>
          <p:cNvPicPr preferRelativeResize="0"/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 flipH="1" rot="6551349">
            <a:off x="7493893" y="-75665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6" name="Google Shape;466;p19"/>
          <p:cNvGrpSpPr/>
          <p:nvPr/>
        </p:nvGrpSpPr>
        <p:grpSpPr>
          <a:xfrm rot="8100046">
            <a:off x="8172668" y="-457651"/>
            <a:ext cx="1344367" cy="1995327"/>
            <a:chOff x="272875" y="1527563"/>
            <a:chExt cx="255950" cy="455000"/>
          </a:xfrm>
        </p:grpSpPr>
        <p:sp>
          <p:nvSpPr>
            <p:cNvPr id="467" name="Google Shape;467;p19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9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9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9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9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9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9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9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9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9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9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9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9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9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9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9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2" name="Google Shape;502;p19"/>
          <p:cNvSpPr/>
          <p:nvPr/>
        </p:nvSpPr>
        <p:spPr>
          <a:xfrm flipH="1" rot="-6477098">
            <a:off x="-3963735" y="-3524095"/>
            <a:ext cx="4623929" cy="7256942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9"/>
          <p:cNvSpPr/>
          <p:nvPr/>
        </p:nvSpPr>
        <p:spPr>
          <a:xfrm rot="-7689947">
            <a:off x="8072325" y="4598041"/>
            <a:ext cx="2264989" cy="2165745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20"/>
          <p:cNvPicPr preferRelativeResize="0"/>
          <p:nvPr/>
        </p:nvPicPr>
        <p:blipFill>
          <a:blip r:embed="rId2">
            <a:alphaModFix amt="74000"/>
          </a:blip>
          <a:stretch>
            <a:fillRect/>
          </a:stretch>
        </p:blipFill>
        <p:spPr>
          <a:xfrm flipH="1" rot="-10162003">
            <a:off x="301118" y="56641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20"/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 flipH="1" rot="10800000">
            <a:off x="2309117" y="4"/>
            <a:ext cx="61148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0"/>
          <p:cNvPicPr preferRelativeResize="0"/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 rot="-8962532">
            <a:off x="7553885" y="2352524"/>
            <a:ext cx="1462806" cy="350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0"/>
          <p:cNvPicPr preferRelativeResize="0"/>
          <p:nvPr/>
        </p:nvPicPr>
        <p:blipFill>
          <a:blip r:embed="rId5">
            <a:alphaModFix amt="62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0"/>
          <p:cNvSpPr/>
          <p:nvPr/>
        </p:nvSpPr>
        <p:spPr>
          <a:xfrm rot="-6681487">
            <a:off x="8044372" y="2590906"/>
            <a:ext cx="2265023" cy="2165778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0" name="Google Shape;510;p20"/>
          <p:cNvGrpSpPr/>
          <p:nvPr/>
        </p:nvGrpSpPr>
        <p:grpSpPr>
          <a:xfrm rot="8100046">
            <a:off x="-12030" y="3450661"/>
            <a:ext cx="1344367" cy="1995327"/>
            <a:chOff x="272875" y="1527563"/>
            <a:chExt cx="255950" cy="455000"/>
          </a:xfrm>
        </p:grpSpPr>
        <p:sp>
          <p:nvSpPr>
            <p:cNvPr id="511" name="Google Shape;511;p20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0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6" name="Google Shape;546;p20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547" name="Google Shape;547;p20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82" name="Google Shape;582;p20"/>
          <p:cNvPicPr preferRelativeResize="0"/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 rot="5400000">
            <a:off x="1054424" y="-334421"/>
            <a:ext cx="447463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20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84" name="Google Shape;584;p20"/>
          <p:cNvSpPr/>
          <p:nvPr/>
        </p:nvSpPr>
        <p:spPr>
          <a:xfrm flipH="1" rot="231922">
            <a:off x="-1189243" y="-3465582"/>
            <a:ext cx="4623938" cy="7256951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1"/>
          <p:cNvSpPr txBox="1"/>
          <p:nvPr>
            <p:ph idx="1" type="subTitle"/>
          </p:nvPr>
        </p:nvSpPr>
        <p:spPr>
          <a:xfrm flipH="1">
            <a:off x="5047900" y="2607067"/>
            <a:ext cx="3367800" cy="10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7" name="Google Shape;587;p21"/>
          <p:cNvSpPr txBox="1"/>
          <p:nvPr>
            <p:ph type="ctrTitle"/>
          </p:nvPr>
        </p:nvSpPr>
        <p:spPr>
          <a:xfrm flipH="1">
            <a:off x="4571900" y="1697799"/>
            <a:ext cx="3860400" cy="9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588" name="Google Shape;588;p21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6498000" y="3581373"/>
            <a:ext cx="3440400" cy="2840126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21"/>
          <p:cNvSpPr/>
          <p:nvPr/>
        </p:nvSpPr>
        <p:spPr>
          <a:xfrm rot="-2569776">
            <a:off x="7774946" y="-1017900"/>
            <a:ext cx="2265043" cy="2165797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0" name="Google Shape;590;p21"/>
          <p:cNvGrpSpPr/>
          <p:nvPr/>
        </p:nvGrpSpPr>
        <p:grpSpPr>
          <a:xfrm rot="-6629356">
            <a:off x="7495291" y="3526103"/>
            <a:ext cx="1344346" cy="2469672"/>
            <a:chOff x="272875" y="1419395"/>
            <a:chExt cx="255950" cy="563168"/>
          </a:xfrm>
        </p:grpSpPr>
        <p:sp>
          <p:nvSpPr>
            <p:cNvPr id="591" name="Google Shape;591;p21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1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26" name="Google Shape;626;p21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-5400005">
            <a:off x="-1096437" y="-959501"/>
            <a:ext cx="3632875" cy="299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2"/>
          <p:cNvSpPr txBox="1"/>
          <p:nvPr>
            <p:ph type="title"/>
          </p:nvPr>
        </p:nvSpPr>
        <p:spPr>
          <a:xfrm>
            <a:off x="720000" y="3314050"/>
            <a:ext cx="7704000" cy="1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2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8456486">
            <a:off x="4213816" y="1684455"/>
            <a:ext cx="3297389" cy="227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2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5809801">
            <a:off x="2079893" y="1275092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23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9663874">
            <a:off x="-831963" y="211855"/>
            <a:ext cx="9577978" cy="3566814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23"/>
          <p:cNvSpPr txBox="1"/>
          <p:nvPr>
            <p:ph hasCustomPrompt="1"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34" name="Google Shape;634;p23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635" name="Google Shape;635;p2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8456486">
            <a:off x="7252441" y="4177105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6" name="Google Shape;636;p23"/>
          <p:cNvGrpSpPr/>
          <p:nvPr/>
        </p:nvGrpSpPr>
        <p:grpSpPr>
          <a:xfrm rot="2700046">
            <a:off x="8023488" y="3760130"/>
            <a:ext cx="1344367" cy="1995327"/>
            <a:chOff x="272875" y="1527563"/>
            <a:chExt cx="255950" cy="455000"/>
          </a:xfrm>
        </p:grpSpPr>
        <p:sp>
          <p:nvSpPr>
            <p:cNvPr id="637" name="Google Shape;637;p2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72" name="Google Shape;672;p23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9663874">
            <a:off x="-3354179" y="-1777728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3" name="Google Shape;673;p23"/>
          <p:cNvGrpSpPr/>
          <p:nvPr/>
        </p:nvGrpSpPr>
        <p:grpSpPr>
          <a:xfrm rot="-7181356">
            <a:off x="474922" y="-1462434"/>
            <a:ext cx="1344356" cy="2469645"/>
            <a:chOff x="272875" y="1419395"/>
            <a:chExt cx="255950" cy="563168"/>
          </a:xfrm>
        </p:grpSpPr>
        <p:sp>
          <p:nvSpPr>
            <p:cNvPr id="674" name="Google Shape;674;p2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9" name="Google Shape;709;p23"/>
          <p:cNvSpPr/>
          <p:nvPr/>
        </p:nvSpPr>
        <p:spPr>
          <a:xfrm rot="3011561">
            <a:off x="7155837" y="4854310"/>
            <a:ext cx="1345837" cy="1286867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23"/>
          <p:cNvSpPr/>
          <p:nvPr/>
        </p:nvSpPr>
        <p:spPr>
          <a:xfrm rot="-9900083">
            <a:off x="-1242749" y="2125430"/>
            <a:ext cx="3386946" cy="5315794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Google Shape;713;p2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1538275">
            <a:off x="-1241959" y="-985041"/>
            <a:ext cx="3297390" cy="2276635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25"/>
          <p:cNvSpPr/>
          <p:nvPr/>
        </p:nvSpPr>
        <p:spPr>
          <a:xfrm rot="3011561">
            <a:off x="8474812" y="4330185"/>
            <a:ext cx="1345837" cy="1286867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5" name="Google Shape;715;p25"/>
          <p:cNvGrpSpPr/>
          <p:nvPr/>
        </p:nvGrpSpPr>
        <p:grpSpPr>
          <a:xfrm rot="3559955">
            <a:off x="-42012" y="-631342"/>
            <a:ext cx="1344348" cy="1995332"/>
            <a:chOff x="272875" y="1527563"/>
            <a:chExt cx="255950" cy="455000"/>
          </a:xfrm>
        </p:grpSpPr>
        <p:sp>
          <p:nvSpPr>
            <p:cNvPr id="716" name="Google Shape;716;p2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5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5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51" name="Google Shape;751;p2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024386">
            <a:off x="7156213" y="-1143378"/>
            <a:ext cx="2894879" cy="259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25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flipH="1" rot="-7120613">
            <a:off x="5305666" y="-1758350"/>
            <a:ext cx="2894876" cy="2593327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25"/>
          <p:cNvSpPr txBox="1"/>
          <p:nvPr>
            <p:ph hasCustomPrompt="1" type="title"/>
          </p:nvPr>
        </p:nvSpPr>
        <p:spPr>
          <a:xfrm>
            <a:off x="3170031" y="3417401"/>
            <a:ext cx="1036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54" name="Google Shape;754;p25"/>
          <p:cNvSpPr txBox="1"/>
          <p:nvPr>
            <p:ph hasCustomPrompt="1" idx="2" type="title"/>
          </p:nvPr>
        </p:nvSpPr>
        <p:spPr>
          <a:xfrm>
            <a:off x="5686543" y="3417401"/>
            <a:ext cx="1036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55" name="Google Shape;755;p25"/>
          <p:cNvSpPr txBox="1"/>
          <p:nvPr>
            <p:ph hasCustomPrompt="1" idx="3" type="title"/>
          </p:nvPr>
        </p:nvSpPr>
        <p:spPr>
          <a:xfrm>
            <a:off x="5697526" y="1667000"/>
            <a:ext cx="1036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56" name="Google Shape;756;p25"/>
          <p:cNvSpPr txBox="1"/>
          <p:nvPr>
            <p:ph hasCustomPrompt="1" idx="4" type="title"/>
          </p:nvPr>
        </p:nvSpPr>
        <p:spPr>
          <a:xfrm>
            <a:off x="637282" y="3444201"/>
            <a:ext cx="1036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57" name="Google Shape;757;p25"/>
          <p:cNvSpPr txBox="1"/>
          <p:nvPr>
            <p:ph hasCustomPrompt="1" idx="5" type="title"/>
          </p:nvPr>
        </p:nvSpPr>
        <p:spPr>
          <a:xfrm>
            <a:off x="637282" y="1667000"/>
            <a:ext cx="1036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58" name="Google Shape;758;p25"/>
          <p:cNvSpPr txBox="1"/>
          <p:nvPr>
            <p:ph hasCustomPrompt="1" idx="6" type="title"/>
          </p:nvPr>
        </p:nvSpPr>
        <p:spPr>
          <a:xfrm>
            <a:off x="3170031" y="1667000"/>
            <a:ext cx="1036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59" name="Google Shape;759;p25"/>
          <p:cNvSpPr txBox="1"/>
          <p:nvPr>
            <p:ph idx="7" type="ctrTitle"/>
          </p:nvPr>
        </p:nvSpPr>
        <p:spPr>
          <a:xfrm>
            <a:off x="4160248" y="3267400"/>
            <a:ext cx="1821000" cy="4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60" name="Google Shape;760;p25"/>
          <p:cNvSpPr txBox="1"/>
          <p:nvPr>
            <p:ph idx="1" type="subTitle"/>
          </p:nvPr>
        </p:nvSpPr>
        <p:spPr>
          <a:xfrm>
            <a:off x="4160247" y="3572896"/>
            <a:ext cx="1821000" cy="8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1" name="Google Shape;761;p25"/>
          <p:cNvSpPr txBox="1"/>
          <p:nvPr>
            <p:ph idx="8" type="ctrTitle"/>
          </p:nvPr>
        </p:nvSpPr>
        <p:spPr>
          <a:xfrm>
            <a:off x="6688381" y="3267400"/>
            <a:ext cx="1821000" cy="4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62" name="Google Shape;762;p25"/>
          <p:cNvSpPr txBox="1"/>
          <p:nvPr>
            <p:ph idx="9" type="subTitle"/>
          </p:nvPr>
        </p:nvSpPr>
        <p:spPr>
          <a:xfrm>
            <a:off x="6688378" y="3572896"/>
            <a:ext cx="1821000" cy="8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3" name="Google Shape;763;p25"/>
          <p:cNvSpPr/>
          <p:nvPr/>
        </p:nvSpPr>
        <p:spPr>
          <a:xfrm>
            <a:off x="1150175" y="2700900"/>
            <a:ext cx="2525" cy="25"/>
          </a:xfrm>
          <a:custGeom>
            <a:rect b="b" l="l" r="r" t="t"/>
            <a:pathLst>
              <a:path extrusionOk="0" h="1" w="101">
                <a:moveTo>
                  <a:pt x="101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EF2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64" name="Google Shape;764;p25"/>
          <p:cNvSpPr txBox="1"/>
          <p:nvPr>
            <p:ph idx="13" type="ctrTitle"/>
          </p:nvPr>
        </p:nvSpPr>
        <p:spPr>
          <a:xfrm>
            <a:off x="6688650" y="1490050"/>
            <a:ext cx="1821000" cy="4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65" name="Google Shape;765;p25"/>
          <p:cNvSpPr txBox="1"/>
          <p:nvPr>
            <p:ph idx="14" type="subTitle"/>
          </p:nvPr>
        </p:nvSpPr>
        <p:spPr>
          <a:xfrm>
            <a:off x="6688665" y="1791550"/>
            <a:ext cx="1821000" cy="7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25"/>
          <p:cNvSpPr txBox="1"/>
          <p:nvPr>
            <p:ph idx="15" type="ctrTitle"/>
          </p:nvPr>
        </p:nvSpPr>
        <p:spPr>
          <a:xfrm>
            <a:off x="1622668" y="3267400"/>
            <a:ext cx="1821000" cy="4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67" name="Google Shape;767;p25"/>
          <p:cNvSpPr txBox="1"/>
          <p:nvPr>
            <p:ph idx="16" type="subTitle"/>
          </p:nvPr>
        </p:nvSpPr>
        <p:spPr>
          <a:xfrm>
            <a:off x="1622669" y="3572896"/>
            <a:ext cx="1821000" cy="8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8" name="Google Shape;768;p25"/>
          <p:cNvSpPr txBox="1"/>
          <p:nvPr>
            <p:ph idx="17" type="ctrTitle"/>
          </p:nvPr>
        </p:nvSpPr>
        <p:spPr>
          <a:xfrm>
            <a:off x="1622668" y="1490050"/>
            <a:ext cx="1821000" cy="4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69" name="Google Shape;769;p25"/>
          <p:cNvSpPr txBox="1"/>
          <p:nvPr>
            <p:ph idx="18" type="subTitle"/>
          </p:nvPr>
        </p:nvSpPr>
        <p:spPr>
          <a:xfrm>
            <a:off x="1622669" y="1791550"/>
            <a:ext cx="1821000" cy="7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0" name="Google Shape;770;p25"/>
          <p:cNvSpPr txBox="1"/>
          <p:nvPr>
            <p:ph idx="19" type="ctrTitle"/>
          </p:nvPr>
        </p:nvSpPr>
        <p:spPr>
          <a:xfrm>
            <a:off x="4160243" y="1490050"/>
            <a:ext cx="1821000" cy="4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71" name="Google Shape;771;p25"/>
          <p:cNvSpPr txBox="1"/>
          <p:nvPr>
            <p:ph idx="20" type="subTitle"/>
          </p:nvPr>
        </p:nvSpPr>
        <p:spPr>
          <a:xfrm>
            <a:off x="4160258" y="1791550"/>
            <a:ext cx="1821000" cy="7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2" name="Google Shape;772;p25"/>
          <p:cNvSpPr txBox="1"/>
          <p:nvPr>
            <p:ph idx="21" type="ctrTitle"/>
          </p:nvPr>
        </p:nvSpPr>
        <p:spPr>
          <a:xfrm>
            <a:off x="720000" y="342524"/>
            <a:ext cx="77040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3"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26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5" name="Google Shape;775;p26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776" name="Google Shape;776;p26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6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6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6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6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6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6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6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6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6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6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6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11" name="Google Shape;811;p26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26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26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26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_1"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Google Shape;816;p27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8456486">
            <a:off x="7252441" y="4177105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7" name="Google Shape;817;p27"/>
          <p:cNvGrpSpPr/>
          <p:nvPr/>
        </p:nvGrpSpPr>
        <p:grpSpPr>
          <a:xfrm rot="2700046">
            <a:off x="8023488" y="3760130"/>
            <a:ext cx="1344367" cy="1995327"/>
            <a:chOff x="272875" y="1527563"/>
            <a:chExt cx="255950" cy="455000"/>
          </a:xfrm>
        </p:grpSpPr>
        <p:sp>
          <p:nvSpPr>
            <p:cNvPr id="818" name="Google Shape;818;p2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53" name="Google Shape;853;p27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27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9663874">
            <a:off x="-3354179" y="-1777728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5" name="Google Shape;855;p27"/>
          <p:cNvGrpSpPr/>
          <p:nvPr/>
        </p:nvGrpSpPr>
        <p:grpSpPr>
          <a:xfrm rot="-7181356">
            <a:off x="474922" y="-1462434"/>
            <a:ext cx="1344356" cy="2469645"/>
            <a:chOff x="272875" y="1419395"/>
            <a:chExt cx="255950" cy="563168"/>
          </a:xfrm>
        </p:grpSpPr>
        <p:sp>
          <p:nvSpPr>
            <p:cNvPr id="856" name="Google Shape;856;p2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27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27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1" name="Google Shape;891;p27"/>
          <p:cNvSpPr/>
          <p:nvPr/>
        </p:nvSpPr>
        <p:spPr>
          <a:xfrm rot="3011561">
            <a:off x="8384437" y="-796490"/>
            <a:ext cx="1345837" cy="1286867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27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3_1_1"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28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5" name="Google Shape;895;p28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896" name="Google Shape;896;p28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28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28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8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8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8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28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8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8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8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8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8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28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28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28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8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8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8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8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8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8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8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8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28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28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28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28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28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28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28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28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28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28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28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28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31" name="Google Shape;931;p28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28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3" name="Google Shape;933;p28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934" name="Google Shape;934;p28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28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28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8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8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8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8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28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28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28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28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28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28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28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28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28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28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28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28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28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28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28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28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28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28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28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8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28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28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8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8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28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8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8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8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9" name="Google Shape;969;p28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970" name="Google Shape;970;p28"/>
          <p:cNvSpPr/>
          <p:nvPr/>
        </p:nvSpPr>
        <p:spPr>
          <a:xfrm flipH="1" rot="231922">
            <a:off x="7469257" y="-6453732"/>
            <a:ext cx="4623938" cy="7256951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3_1_1_1"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" name="Google Shape;972;p29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3" name="Google Shape;973;p29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974" name="Google Shape;974;p29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29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09" name="Google Shape;1009;p29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29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2" name="Google Shape;1012;p30"/>
          <p:cNvGrpSpPr/>
          <p:nvPr/>
        </p:nvGrpSpPr>
        <p:grpSpPr>
          <a:xfrm>
            <a:off x="-1680776" y="-4224695"/>
            <a:ext cx="16179801" cy="13950337"/>
            <a:chOff x="-1680776" y="-4224695"/>
            <a:chExt cx="16179801" cy="13950337"/>
          </a:xfrm>
        </p:grpSpPr>
        <p:pic>
          <p:nvPicPr>
            <p:cNvPr id="1013" name="Google Shape;1013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3224823">
              <a:off x="-140037" y="3490385"/>
              <a:ext cx="5882028" cy="4855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4" name="Google Shape;1014;p30"/>
            <p:cNvPicPr preferRelativeResize="0"/>
            <p:nvPr/>
          </p:nvPicPr>
          <p:blipFill>
            <a:blip r:embed="rId3">
              <a:alphaModFix amt="56000"/>
            </a:blip>
            <a:stretch>
              <a:fillRect/>
            </a:stretch>
          </p:blipFill>
          <p:spPr>
            <a:xfrm flipH="1" rot="10800000">
              <a:off x="7048980" y="-1210521"/>
              <a:ext cx="6114874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5" name="Google Shape;1015;p30"/>
            <p:cNvPicPr preferRelativeResize="0"/>
            <p:nvPr/>
          </p:nvPicPr>
          <p:blipFill>
            <a:blip r:embed="rId4">
              <a:alphaModFix amt="52000"/>
            </a:blip>
            <a:stretch>
              <a:fillRect/>
            </a:stretch>
          </p:blipFill>
          <p:spPr>
            <a:xfrm rot="5400000">
              <a:off x="5834261" y="-3262046"/>
              <a:ext cx="4474637" cy="5143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6" name="Google Shape;1016;p30"/>
            <p:cNvPicPr preferRelativeResize="0"/>
            <p:nvPr/>
          </p:nvPicPr>
          <p:blipFill>
            <a:blip r:embed="rId5">
              <a:alphaModFix amt="47000"/>
            </a:blip>
            <a:stretch>
              <a:fillRect/>
            </a:stretch>
          </p:blipFill>
          <p:spPr>
            <a:xfrm rot="-1342742">
              <a:off x="-977911" y="-3287812"/>
              <a:ext cx="5882021" cy="4855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7" name="Google Shape;1017;p30"/>
            <p:cNvPicPr preferRelativeResize="0"/>
            <p:nvPr/>
          </p:nvPicPr>
          <p:blipFill>
            <a:blip r:embed="rId6">
              <a:alphaModFix amt="58000"/>
            </a:blip>
            <a:stretch>
              <a:fillRect/>
            </a:stretch>
          </p:blipFill>
          <p:spPr>
            <a:xfrm rot="10599510">
              <a:off x="-546556" y="1325195"/>
              <a:ext cx="1787179" cy="4287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8" name="Google Shape;1018;p30"/>
            <p:cNvPicPr preferRelativeResize="0"/>
            <p:nvPr/>
          </p:nvPicPr>
          <p:blipFill>
            <a:blip r:embed="rId7">
              <a:alphaModFix amt="45000"/>
            </a:blip>
            <a:stretch>
              <a:fillRect/>
            </a:stretch>
          </p:blipFill>
          <p:spPr>
            <a:xfrm rot="380280">
              <a:off x="6197600" y="3797979"/>
              <a:ext cx="8158655" cy="30382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9" name="Google Shape;1019;p30"/>
          <p:cNvSpPr txBox="1"/>
          <p:nvPr>
            <p:ph type="title"/>
          </p:nvPr>
        </p:nvSpPr>
        <p:spPr>
          <a:xfrm>
            <a:off x="2290050" y="3076083"/>
            <a:ext cx="456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20" name="Google Shape;1020;p30"/>
          <p:cNvSpPr txBox="1"/>
          <p:nvPr>
            <p:ph idx="1" type="subTitle"/>
          </p:nvPr>
        </p:nvSpPr>
        <p:spPr>
          <a:xfrm>
            <a:off x="1605150" y="1547033"/>
            <a:ext cx="5933700" cy="18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21" name="Google Shape;1021;p30"/>
          <p:cNvGrpSpPr/>
          <p:nvPr/>
        </p:nvGrpSpPr>
        <p:grpSpPr>
          <a:xfrm rot="5400065">
            <a:off x="8667137" y="-1129839"/>
            <a:ext cx="1344377" cy="1995312"/>
            <a:chOff x="272875" y="1527563"/>
            <a:chExt cx="255950" cy="455000"/>
          </a:xfrm>
        </p:grpSpPr>
        <p:sp>
          <p:nvSpPr>
            <p:cNvPr id="1022" name="Google Shape;1022;p30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0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0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0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0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0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0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0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0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0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0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0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0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0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0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0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0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0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0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0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0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0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0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0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0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0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0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0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0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0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0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0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0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0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0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7" name="Google Shape;1057;p30"/>
          <p:cNvSpPr/>
          <p:nvPr/>
        </p:nvSpPr>
        <p:spPr>
          <a:xfrm rot="-7373435">
            <a:off x="-1518218" y="3027895"/>
            <a:ext cx="2265005" cy="216576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" name="Google Shape;1059;p31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156226" y="-1467160"/>
            <a:ext cx="3297389" cy="227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Google Shape;1060;p31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1" name="Google Shape;1061;p31"/>
          <p:cNvGrpSpPr/>
          <p:nvPr/>
        </p:nvGrpSpPr>
        <p:grpSpPr>
          <a:xfrm rot="-8099954">
            <a:off x="25750" y="-768875"/>
            <a:ext cx="1344367" cy="1995327"/>
            <a:chOff x="272875" y="1527563"/>
            <a:chExt cx="255950" cy="455000"/>
          </a:xfrm>
        </p:grpSpPr>
        <p:sp>
          <p:nvSpPr>
            <p:cNvPr id="1062" name="Google Shape;1062;p31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1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1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1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1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1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1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1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1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1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1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1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1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1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1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1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1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1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1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1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1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1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1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1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1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1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1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1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1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97" name="Google Shape;1097;p31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6814727">
            <a:off x="7454267" y="-1182806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31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-1136126">
            <a:off x="4365128" y="4231553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9" name="Google Shape;1099;p31"/>
          <p:cNvGrpSpPr/>
          <p:nvPr/>
        </p:nvGrpSpPr>
        <p:grpSpPr>
          <a:xfrm rot="3618644">
            <a:off x="7686877" y="3841497"/>
            <a:ext cx="1344356" cy="2469645"/>
            <a:chOff x="272875" y="1419395"/>
            <a:chExt cx="255950" cy="563168"/>
          </a:xfrm>
        </p:grpSpPr>
        <p:sp>
          <p:nvSpPr>
            <p:cNvPr id="1100" name="Google Shape;1100;p31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1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1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1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1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1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1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1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1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1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1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1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1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1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1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1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1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1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1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1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1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1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1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1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5" name="Google Shape;1135;p31"/>
          <p:cNvSpPr txBox="1"/>
          <p:nvPr>
            <p:ph type="title"/>
          </p:nvPr>
        </p:nvSpPr>
        <p:spPr>
          <a:xfrm>
            <a:off x="720000" y="2586216"/>
            <a:ext cx="2336400" cy="8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36" name="Google Shape;1136;p31"/>
          <p:cNvSpPr txBox="1"/>
          <p:nvPr>
            <p:ph idx="1" type="subTitle"/>
          </p:nvPr>
        </p:nvSpPr>
        <p:spPr>
          <a:xfrm>
            <a:off x="720000" y="3321129"/>
            <a:ext cx="2336400" cy="8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37" name="Google Shape;1137;p31"/>
          <p:cNvSpPr txBox="1"/>
          <p:nvPr>
            <p:ph idx="2" type="title"/>
          </p:nvPr>
        </p:nvSpPr>
        <p:spPr>
          <a:xfrm>
            <a:off x="3403800" y="2586216"/>
            <a:ext cx="2336400" cy="8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38" name="Google Shape;1138;p31"/>
          <p:cNvSpPr txBox="1"/>
          <p:nvPr>
            <p:ph idx="3" type="subTitle"/>
          </p:nvPr>
        </p:nvSpPr>
        <p:spPr>
          <a:xfrm>
            <a:off x="3403800" y="3321129"/>
            <a:ext cx="2336400" cy="8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39" name="Google Shape;1139;p31"/>
          <p:cNvSpPr txBox="1"/>
          <p:nvPr>
            <p:ph idx="4" type="title"/>
          </p:nvPr>
        </p:nvSpPr>
        <p:spPr>
          <a:xfrm>
            <a:off x="6100400" y="2586209"/>
            <a:ext cx="2336400" cy="8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40" name="Google Shape;1140;p31"/>
          <p:cNvSpPr txBox="1"/>
          <p:nvPr>
            <p:ph idx="5" type="subTitle"/>
          </p:nvPr>
        </p:nvSpPr>
        <p:spPr>
          <a:xfrm>
            <a:off x="6100400" y="3321129"/>
            <a:ext cx="2336400" cy="8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41" name="Google Shape;1141;p31"/>
          <p:cNvSpPr txBox="1"/>
          <p:nvPr>
            <p:ph idx="6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32"/>
          <p:cNvSpPr txBox="1"/>
          <p:nvPr>
            <p:ph type="title"/>
          </p:nvPr>
        </p:nvSpPr>
        <p:spPr>
          <a:xfrm>
            <a:off x="1224826" y="1435461"/>
            <a:ext cx="2127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44" name="Google Shape;1144;p32"/>
          <p:cNvSpPr txBox="1"/>
          <p:nvPr>
            <p:ph idx="1" type="subTitle"/>
          </p:nvPr>
        </p:nvSpPr>
        <p:spPr>
          <a:xfrm>
            <a:off x="1224829" y="1914654"/>
            <a:ext cx="2127000" cy="9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45" name="Google Shape;1145;p32"/>
          <p:cNvSpPr txBox="1"/>
          <p:nvPr>
            <p:ph idx="2" type="title"/>
          </p:nvPr>
        </p:nvSpPr>
        <p:spPr>
          <a:xfrm>
            <a:off x="5826912" y="1435461"/>
            <a:ext cx="2127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46" name="Google Shape;1146;p32"/>
          <p:cNvSpPr txBox="1"/>
          <p:nvPr>
            <p:ph idx="3" type="subTitle"/>
          </p:nvPr>
        </p:nvSpPr>
        <p:spPr>
          <a:xfrm>
            <a:off x="5826914" y="1914654"/>
            <a:ext cx="2127000" cy="9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47" name="Google Shape;1147;p32"/>
          <p:cNvSpPr txBox="1"/>
          <p:nvPr>
            <p:ph idx="4" type="title"/>
          </p:nvPr>
        </p:nvSpPr>
        <p:spPr>
          <a:xfrm>
            <a:off x="1224826" y="2945751"/>
            <a:ext cx="2127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48" name="Google Shape;1148;p32"/>
          <p:cNvSpPr txBox="1"/>
          <p:nvPr>
            <p:ph idx="5" type="subTitle"/>
          </p:nvPr>
        </p:nvSpPr>
        <p:spPr>
          <a:xfrm>
            <a:off x="1224829" y="3473670"/>
            <a:ext cx="2127000" cy="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49" name="Google Shape;1149;p32"/>
          <p:cNvSpPr txBox="1"/>
          <p:nvPr>
            <p:ph idx="6" type="title"/>
          </p:nvPr>
        </p:nvSpPr>
        <p:spPr>
          <a:xfrm>
            <a:off x="5826864" y="2945751"/>
            <a:ext cx="2127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50" name="Google Shape;1150;p32"/>
          <p:cNvSpPr txBox="1"/>
          <p:nvPr>
            <p:ph idx="7" type="subTitle"/>
          </p:nvPr>
        </p:nvSpPr>
        <p:spPr>
          <a:xfrm>
            <a:off x="5826914" y="3473670"/>
            <a:ext cx="2127000" cy="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51" name="Google Shape;1151;p3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2" name="Google Shape;1152;p32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1153" name="Google Shape;1153;p32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88" name="Google Shape;1188;p32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32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0" name="Google Shape;1190;p32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1191" name="Google Shape;1191;p32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6" name="Google Shape;1226;p32"/>
          <p:cNvSpPr txBox="1"/>
          <p:nvPr>
            <p:ph idx="8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227" name="Google Shape;1227;p32"/>
          <p:cNvSpPr/>
          <p:nvPr/>
        </p:nvSpPr>
        <p:spPr>
          <a:xfrm rot="3176794">
            <a:off x="7710596" y="4065984"/>
            <a:ext cx="2264986" cy="2165743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BLANK_1_1_1_1_2"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33"/>
          <p:cNvSpPr txBox="1"/>
          <p:nvPr>
            <p:ph type="title"/>
          </p:nvPr>
        </p:nvSpPr>
        <p:spPr>
          <a:xfrm>
            <a:off x="1698617" y="1400049"/>
            <a:ext cx="286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30" name="Google Shape;1230;p33"/>
          <p:cNvSpPr txBox="1"/>
          <p:nvPr>
            <p:ph idx="1" type="subTitle"/>
          </p:nvPr>
        </p:nvSpPr>
        <p:spPr>
          <a:xfrm>
            <a:off x="1698617" y="2015470"/>
            <a:ext cx="28671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31" name="Google Shape;1231;p33"/>
          <p:cNvSpPr txBox="1"/>
          <p:nvPr>
            <p:ph idx="2" type="title"/>
          </p:nvPr>
        </p:nvSpPr>
        <p:spPr>
          <a:xfrm flipH="1">
            <a:off x="4593236" y="1400049"/>
            <a:ext cx="286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32" name="Google Shape;1232;p33"/>
          <p:cNvSpPr txBox="1"/>
          <p:nvPr>
            <p:ph idx="3" type="subTitle"/>
          </p:nvPr>
        </p:nvSpPr>
        <p:spPr>
          <a:xfrm>
            <a:off x="4593236" y="2015470"/>
            <a:ext cx="28671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33" name="Google Shape;1233;p33"/>
          <p:cNvSpPr txBox="1"/>
          <p:nvPr>
            <p:ph idx="4" type="title"/>
          </p:nvPr>
        </p:nvSpPr>
        <p:spPr>
          <a:xfrm>
            <a:off x="1698617" y="3004407"/>
            <a:ext cx="286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34" name="Google Shape;1234;p33"/>
          <p:cNvSpPr txBox="1"/>
          <p:nvPr>
            <p:ph idx="5" type="subTitle"/>
          </p:nvPr>
        </p:nvSpPr>
        <p:spPr>
          <a:xfrm>
            <a:off x="1698617" y="3619626"/>
            <a:ext cx="28671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33"/>
          <p:cNvSpPr txBox="1"/>
          <p:nvPr>
            <p:ph idx="6" type="title"/>
          </p:nvPr>
        </p:nvSpPr>
        <p:spPr>
          <a:xfrm flipH="1">
            <a:off x="4593236" y="3004407"/>
            <a:ext cx="286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36" name="Google Shape;1236;p33"/>
          <p:cNvSpPr txBox="1"/>
          <p:nvPr>
            <p:ph idx="7" type="subTitle"/>
          </p:nvPr>
        </p:nvSpPr>
        <p:spPr>
          <a:xfrm>
            <a:off x="4593236" y="3619626"/>
            <a:ext cx="28671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37" name="Google Shape;1237;p33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rot="1331770">
            <a:off x="-1977764" y="3821949"/>
            <a:ext cx="2989902" cy="2468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8" name="Google Shape;1238;p33"/>
          <p:cNvGrpSpPr/>
          <p:nvPr/>
        </p:nvGrpSpPr>
        <p:grpSpPr>
          <a:xfrm rot="-987768">
            <a:off x="-733895" y="3875634"/>
            <a:ext cx="1344359" cy="1995308"/>
            <a:chOff x="272875" y="1527563"/>
            <a:chExt cx="255950" cy="455000"/>
          </a:xfrm>
        </p:grpSpPr>
        <p:sp>
          <p:nvSpPr>
            <p:cNvPr id="1239" name="Google Shape;1239;p3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3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3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3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3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3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3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3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3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3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3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74" name="Google Shape;1274;p3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>
            <a:off x="7809444" y="4139664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33"/>
          <p:cNvPicPr preferRelativeResize="0"/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 flipH="1" rot="9368145">
            <a:off x="-1509155" y="-124600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6" name="Google Shape;1276;p33"/>
          <p:cNvGrpSpPr/>
          <p:nvPr/>
        </p:nvGrpSpPr>
        <p:grpSpPr>
          <a:xfrm rot="5400065">
            <a:off x="8667137" y="-1129839"/>
            <a:ext cx="1344377" cy="1995312"/>
            <a:chOff x="272875" y="1527563"/>
            <a:chExt cx="255950" cy="455000"/>
          </a:xfrm>
        </p:grpSpPr>
        <p:sp>
          <p:nvSpPr>
            <p:cNvPr id="1277" name="Google Shape;1277;p3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3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3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3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12" name="Google Shape;1312;p33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rot="-10643014">
            <a:off x="7943421" y="-1509312"/>
            <a:ext cx="2989903" cy="2468227"/>
          </a:xfrm>
          <a:prstGeom prst="rect">
            <a:avLst/>
          </a:prstGeom>
          <a:noFill/>
          <a:ln>
            <a:noFill/>
          </a:ln>
        </p:spPr>
      </p:pic>
      <p:sp>
        <p:nvSpPr>
          <p:cNvPr id="1313" name="Google Shape;1313;p33"/>
          <p:cNvSpPr txBox="1"/>
          <p:nvPr>
            <p:ph idx="8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314" name="Google Shape;1314;p33"/>
          <p:cNvSpPr/>
          <p:nvPr/>
        </p:nvSpPr>
        <p:spPr>
          <a:xfrm rot="-7373435">
            <a:off x="-1518218" y="3027895"/>
            <a:ext cx="2265005" cy="216576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BLANK_1_1_1_2_1_1"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" name="Google Shape;1316;p3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156226" y="-1467160"/>
            <a:ext cx="3297389" cy="227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3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8" name="Google Shape;1318;p34"/>
          <p:cNvGrpSpPr/>
          <p:nvPr/>
        </p:nvGrpSpPr>
        <p:grpSpPr>
          <a:xfrm rot="-8099954">
            <a:off x="25750" y="-768875"/>
            <a:ext cx="1344367" cy="1995327"/>
            <a:chOff x="272875" y="1527563"/>
            <a:chExt cx="255950" cy="455000"/>
          </a:xfrm>
        </p:grpSpPr>
        <p:sp>
          <p:nvSpPr>
            <p:cNvPr id="1319" name="Google Shape;1319;p34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4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4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34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4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34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4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54" name="Google Shape;1354;p3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6814727">
            <a:off x="7454267" y="-1182806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p34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-1136126">
            <a:off x="4365128" y="4231553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6" name="Google Shape;1356;p34"/>
          <p:cNvGrpSpPr/>
          <p:nvPr/>
        </p:nvGrpSpPr>
        <p:grpSpPr>
          <a:xfrm rot="3618644">
            <a:off x="7686877" y="3841497"/>
            <a:ext cx="1344356" cy="2469645"/>
            <a:chOff x="272875" y="1419395"/>
            <a:chExt cx="255950" cy="563168"/>
          </a:xfrm>
        </p:grpSpPr>
        <p:sp>
          <p:nvSpPr>
            <p:cNvPr id="1357" name="Google Shape;1357;p34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4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34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4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4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34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4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34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4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4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4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4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4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4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4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4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2" name="Google Shape;1392;p34"/>
          <p:cNvSpPr txBox="1"/>
          <p:nvPr>
            <p:ph type="title"/>
          </p:nvPr>
        </p:nvSpPr>
        <p:spPr>
          <a:xfrm>
            <a:off x="730325" y="3530302"/>
            <a:ext cx="23364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93" name="Google Shape;1393;p34"/>
          <p:cNvSpPr txBox="1"/>
          <p:nvPr>
            <p:ph idx="1" type="subTitle"/>
          </p:nvPr>
        </p:nvSpPr>
        <p:spPr>
          <a:xfrm>
            <a:off x="730325" y="3915850"/>
            <a:ext cx="2336400" cy="7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94" name="Google Shape;1394;p34"/>
          <p:cNvSpPr txBox="1"/>
          <p:nvPr>
            <p:ph idx="2" type="title"/>
          </p:nvPr>
        </p:nvSpPr>
        <p:spPr>
          <a:xfrm>
            <a:off x="3405326" y="3530302"/>
            <a:ext cx="23364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95" name="Google Shape;1395;p34"/>
          <p:cNvSpPr txBox="1"/>
          <p:nvPr>
            <p:ph idx="3" type="subTitle"/>
          </p:nvPr>
        </p:nvSpPr>
        <p:spPr>
          <a:xfrm>
            <a:off x="3405326" y="3915850"/>
            <a:ext cx="2336400" cy="7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96" name="Google Shape;1396;p34"/>
          <p:cNvSpPr txBox="1"/>
          <p:nvPr>
            <p:ph idx="4" type="title"/>
          </p:nvPr>
        </p:nvSpPr>
        <p:spPr>
          <a:xfrm>
            <a:off x="6076283" y="3530302"/>
            <a:ext cx="23364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97" name="Google Shape;1397;p34"/>
          <p:cNvSpPr txBox="1"/>
          <p:nvPr>
            <p:ph idx="5" type="subTitle"/>
          </p:nvPr>
        </p:nvSpPr>
        <p:spPr>
          <a:xfrm>
            <a:off x="6076283" y="3915850"/>
            <a:ext cx="2336400" cy="7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98" name="Google Shape;1398;p34"/>
          <p:cNvSpPr txBox="1"/>
          <p:nvPr>
            <p:ph idx="6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399" name="Google Shape;1399;p34"/>
          <p:cNvSpPr txBox="1"/>
          <p:nvPr>
            <p:ph idx="7" type="title"/>
          </p:nvPr>
        </p:nvSpPr>
        <p:spPr>
          <a:xfrm>
            <a:off x="730325" y="1813595"/>
            <a:ext cx="23364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00" name="Google Shape;1400;p34"/>
          <p:cNvSpPr txBox="1"/>
          <p:nvPr>
            <p:ph idx="8" type="subTitle"/>
          </p:nvPr>
        </p:nvSpPr>
        <p:spPr>
          <a:xfrm>
            <a:off x="730325" y="2195913"/>
            <a:ext cx="2336400" cy="7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01" name="Google Shape;1401;p34"/>
          <p:cNvSpPr txBox="1"/>
          <p:nvPr>
            <p:ph idx="9" type="title"/>
          </p:nvPr>
        </p:nvSpPr>
        <p:spPr>
          <a:xfrm>
            <a:off x="3405326" y="1813595"/>
            <a:ext cx="23364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02" name="Google Shape;1402;p34"/>
          <p:cNvSpPr txBox="1"/>
          <p:nvPr>
            <p:ph idx="13" type="subTitle"/>
          </p:nvPr>
        </p:nvSpPr>
        <p:spPr>
          <a:xfrm>
            <a:off x="3405326" y="2195913"/>
            <a:ext cx="2336400" cy="7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03" name="Google Shape;1403;p34"/>
          <p:cNvSpPr txBox="1"/>
          <p:nvPr>
            <p:ph idx="14" type="title"/>
          </p:nvPr>
        </p:nvSpPr>
        <p:spPr>
          <a:xfrm>
            <a:off x="6076283" y="1813595"/>
            <a:ext cx="23364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04" name="Google Shape;1404;p34"/>
          <p:cNvSpPr txBox="1"/>
          <p:nvPr>
            <p:ph idx="15" type="subTitle"/>
          </p:nvPr>
        </p:nvSpPr>
        <p:spPr>
          <a:xfrm>
            <a:off x="6076283" y="2195913"/>
            <a:ext cx="2336400" cy="7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BLANK_1_1_1_1_1"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6" name="Google Shape;1406;p3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641553" y="-1719908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7" name="Google Shape;1407;p35"/>
          <p:cNvGrpSpPr/>
          <p:nvPr/>
        </p:nvGrpSpPr>
        <p:grpSpPr>
          <a:xfrm rot="-8099954">
            <a:off x="-459577" y="-1021623"/>
            <a:ext cx="1344367" cy="1995327"/>
            <a:chOff x="272875" y="1527563"/>
            <a:chExt cx="255950" cy="455000"/>
          </a:xfrm>
        </p:grpSpPr>
        <p:sp>
          <p:nvSpPr>
            <p:cNvPr id="1408" name="Google Shape;1408;p3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3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3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3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3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3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3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3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3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5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35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3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35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3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3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3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3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3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3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3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3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3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35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3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3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3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35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35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43" name="Google Shape;1443;p3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4990199">
            <a:off x="-1127360" y="4108621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35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flipH="1" rot="4990199">
            <a:off x="7307615" y="-922016"/>
            <a:ext cx="2894870" cy="2593321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35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446" name="Google Shape;1446;p35"/>
          <p:cNvSpPr/>
          <p:nvPr/>
        </p:nvSpPr>
        <p:spPr>
          <a:xfrm flipH="1" rot="231922">
            <a:off x="7473457" y="-6437207"/>
            <a:ext cx="4623938" cy="7256951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7" name="Google Shape;1447;p3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7272347" y="3430567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8" name="Google Shape;1448;p35"/>
          <p:cNvGrpSpPr/>
          <p:nvPr/>
        </p:nvGrpSpPr>
        <p:grpSpPr>
          <a:xfrm rot="-8099954">
            <a:off x="8454323" y="4128852"/>
            <a:ext cx="1344367" cy="1995327"/>
            <a:chOff x="272875" y="1527563"/>
            <a:chExt cx="255950" cy="455000"/>
          </a:xfrm>
        </p:grpSpPr>
        <p:sp>
          <p:nvSpPr>
            <p:cNvPr id="1449" name="Google Shape;1449;p3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3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3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3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3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3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3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3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3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3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3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3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3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3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35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35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5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3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3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3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5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3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3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35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35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 and text">
  <p:cSld name="BLANK_1_1_1_1_1_1"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36"/>
          <p:cNvSpPr txBox="1"/>
          <p:nvPr>
            <p:ph hasCustomPrompt="1" type="title"/>
          </p:nvPr>
        </p:nvSpPr>
        <p:spPr>
          <a:xfrm>
            <a:off x="3040947" y="1992075"/>
            <a:ext cx="11358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86" name="Google Shape;1486;p36"/>
          <p:cNvSpPr txBox="1"/>
          <p:nvPr>
            <p:ph idx="1" type="subTitle"/>
          </p:nvPr>
        </p:nvSpPr>
        <p:spPr>
          <a:xfrm>
            <a:off x="4570802" y="3295975"/>
            <a:ext cx="19134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87" name="Google Shape;1487;p36"/>
          <p:cNvSpPr txBox="1"/>
          <p:nvPr>
            <p:ph hasCustomPrompt="1" idx="2" type="title"/>
          </p:nvPr>
        </p:nvSpPr>
        <p:spPr>
          <a:xfrm>
            <a:off x="4959602" y="1992075"/>
            <a:ext cx="11358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88" name="Google Shape;1488;p36"/>
          <p:cNvSpPr txBox="1"/>
          <p:nvPr>
            <p:ph idx="3" type="subTitle"/>
          </p:nvPr>
        </p:nvSpPr>
        <p:spPr>
          <a:xfrm>
            <a:off x="2645697" y="3295975"/>
            <a:ext cx="19263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89" name="Google Shape;1489;p36"/>
          <p:cNvSpPr txBox="1"/>
          <p:nvPr>
            <p:ph hasCustomPrompt="1" idx="4" type="title"/>
          </p:nvPr>
        </p:nvSpPr>
        <p:spPr>
          <a:xfrm>
            <a:off x="6926450" y="1992075"/>
            <a:ext cx="10830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90" name="Google Shape;1490;p36"/>
          <p:cNvSpPr txBox="1"/>
          <p:nvPr>
            <p:ph idx="5" type="subTitle"/>
          </p:nvPr>
        </p:nvSpPr>
        <p:spPr>
          <a:xfrm>
            <a:off x="6507950" y="3295975"/>
            <a:ext cx="19200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91" name="Google Shape;1491;p36"/>
          <p:cNvSpPr txBox="1"/>
          <p:nvPr>
            <p:ph hasCustomPrompt="1" idx="6" type="title"/>
          </p:nvPr>
        </p:nvSpPr>
        <p:spPr>
          <a:xfrm>
            <a:off x="1146160" y="1992075"/>
            <a:ext cx="10830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92" name="Google Shape;1492;p36"/>
          <p:cNvSpPr txBox="1"/>
          <p:nvPr>
            <p:ph idx="7" type="subTitle"/>
          </p:nvPr>
        </p:nvSpPr>
        <p:spPr>
          <a:xfrm>
            <a:off x="724510" y="3295975"/>
            <a:ext cx="19263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93" name="Google Shape;1493;p36"/>
          <p:cNvSpPr txBox="1"/>
          <p:nvPr>
            <p:ph idx="8" type="subTitle"/>
          </p:nvPr>
        </p:nvSpPr>
        <p:spPr>
          <a:xfrm>
            <a:off x="722260" y="3632696"/>
            <a:ext cx="1930800" cy="8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4" name="Google Shape;1494;p36"/>
          <p:cNvSpPr txBox="1"/>
          <p:nvPr>
            <p:ph idx="9" type="subTitle"/>
          </p:nvPr>
        </p:nvSpPr>
        <p:spPr>
          <a:xfrm>
            <a:off x="2643447" y="3632696"/>
            <a:ext cx="1930800" cy="8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5" name="Google Shape;1495;p36"/>
          <p:cNvSpPr txBox="1"/>
          <p:nvPr>
            <p:ph idx="13" type="subTitle"/>
          </p:nvPr>
        </p:nvSpPr>
        <p:spPr>
          <a:xfrm>
            <a:off x="4562102" y="3632696"/>
            <a:ext cx="1930800" cy="8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6" name="Google Shape;1496;p36"/>
          <p:cNvSpPr txBox="1"/>
          <p:nvPr>
            <p:ph idx="14" type="subTitle"/>
          </p:nvPr>
        </p:nvSpPr>
        <p:spPr>
          <a:xfrm>
            <a:off x="6502550" y="3632700"/>
            <a:ext cx="1930800" cy="8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97" name="Google Shape;1497;p36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8" name="Google Shape;1498;p36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499" name="Google Shape;1499;p36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36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36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36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36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36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36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36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36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36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36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36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36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36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36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36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36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36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36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36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36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36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36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36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36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36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36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36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36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36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36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36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36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36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36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34" name="Google Shape;1534;p36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5" name="Google Shape;1535;p36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536" name="Google Shape;1536;p36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7" name="Google Shape;1537;p36"/>
          <p:cNvSpPr txBox="1"/>
          <p:nvPr>
            <p:ph idx="15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CUSTOM_1"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37"/>
          <p:cNvSpPr txBox="1"/>
          <p:nvPr>
            <p:ph idx="1" type="subTitle"/>
          </p:nvPr>
        </p:nvSpPr>
        <p:spPr>
          <a:xfrm>
            <a:off x="671450" y="2555700"/>
            <a:ext cx="3566700" cy="11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0" name="Google Shape;1540;p37"/>
          <p:cNvSpPr txBox="1"/>
          <p:nvPr>
            <p:ph type="ctrTitle"/>
          </p:nvPr>
        </p:nvSpPr>
        <p:spPr>
          <a:xfrm>
            <a:off x="671450" y="1875052"/>
            <a:ext cx="2604300" cy="5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41" name="Google Shape;1541;p37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2" name="Google Shape;1542;p37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 flipH="1" rot="1326165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3" name="Google Shape;1543;p37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544" name="Google Shape;1544;p3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3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3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9" name="Google Shape;1579;p37"/>
          <p:cNvSpPr/>
          <p:nvPr/>
        </p:nvSpPr>
        <p:spPr>
          <a:xfrm>
            <a:off x="4566955" y="-2521549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0" name="Google Shape;1580;p37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1" name="Google Shape;1581;p37"/>
          <p:cNvPicPr preferRelativeResize="0"/>
          <p:nvPr/>
        </p:nvPicPr>
        <p:blipFill>
          <a:blip r:embed="rId5">
            <a:alphaModFix amt="74000"/>
          </a:blip>
          <a:stretch>
            <a:fillRect/>
          </a:stretch>
        </p:blipFill>
        <p:spPr>
          <a:xfrm flipH="1" rot="-9631575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38"/>
          <p:cNvSpPr txBox="1"/>
          <p:nvPr>
            <p:ph idx="1" type="subTitle"/>
          </p:nvPr>
        </p:nvSpPr>
        <p:spPr>
          <a:xfrm>
            <a:off x="544025" y="3120381"/>
            <a:ext cx="2286000" cy="4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/>
        </p:txBody>
      </p:sp>
      <p:sp>
        <p:nvSpPr>
          <p:cNvPr id="1584" name="Google Shape;1584;p38"/>
          <p:cNvSpPr txBox="1"/>
          <p:nvPr>
            <p:ph idx="2" type="subTitle"/>
          </p:nvPr>
        </p:nvSpPr>
        <p:spPr>
          <a:xfrm>
            <a:off x="544025" y="3429595"/>
            <a:ext cx="2286000" cy="8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85" name="Google Shape;1585;p38"/>
          <p:cNvSpPr txBox="1"/>
          <p:nvPr>
            <p:ph idx="3" type="subTitle"/>
          </p:nvPr>
        </p:nvSpPr>
        <p:spPr>
          <a:xfrm>
            <a:off x="3147280" y="3120381"/>
            <a:ext cx="2467500" cy="4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/>
        </p:txBody>
      </p:sp>
      <p:sp>
        <p:nvSpPr>
          <p:cNvPr id="1586" name="Google Shape;1586;p38"/>
          <p:cNvSpPr txBox="1"/>
          <p:nvPr>
            <p:ph idx="4" type="subTitle"/>
          </p:nvPr>
        </p:nvSpPr>
        <p:spPr>
          <a:xfrm>
            <a:off x="3238030" y="3429595"/>
            <a:ext cx="2286000" cy="8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87" name="Google Shape;1587;p38"/>
          <p:cNvSpPr txBox="1"/>
          <p:nvPr>
            <p:ph idx="5" type="subTitle"/>
          </p:nvPr>
        </p:nvSpPr>
        <p:spPr>
          <a:xfrm>
            <a:off x="5784651" y="3120381"/>
            <a:ext cx="2467500" cy="4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/>
        </p:txBody>
      </p:sp>
      <p:sp>
        <p:nvSpPr>
          <p:cNvPr id="1588" name="Google Shape;1588;p38"/>
          <p:cNvSpPr txBox="1"/>
          <p:nvPr>
            <p:ph idx="6" type="subTitle"/>
          </p:nvPr>
        </p:nvSpPr>
        <p:spPr>
          <a:xfrm>
            <a:off x="5875400" y="3429595"/>
            <a:ext cx="2286000" cy="8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89" name="Google Shape;1589;p38"/>
          <p:cNvSpPr txBox="1"/>
          <p:nvPr>
            <p:ph hasCustomPrompt="1" type="title"/>
          </p:nvPr>
        </p:nvSpPr>
        <p:spPr>
          <a:xfrm>
            <a:off x="3450130" y="2341726"/>
            <a:ext cx="1861800" cy="5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90" name="Google Shape;1590;p38"/>
          <p:cNvSpPr txBox="1"/>
          <p:nvPr>
            <p:ph hasCustomPrompt="1" idx="7" type="title"/>
          </p:nvPr>
        </p:nvSpPr>
        <p:spPr>
          <a:xfrm>
            <a:off x="6087501" y="2341726"/>
            <a:ext cx="1861800" cy="5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91" name="Google Shape;1591;p38"/>
          <p:cNvSpPr txBox="1"/>
          <p:nvPr>
            <p:ph hasCustomPrompt="1" idx="8" type="title"/>
          </p:nvPr>
        </p:nvSpPr>
        <p:spPr>
          <a:xfrm>
            <a:off x="756125" y="2341726"/>
            <a:ext cx="1861800" cy="5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pic>
        <p:nvPicPr>
          <p:cNvPr id="1592" name="Google Shape;1592;p38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641553" y="-1719908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3" name="Google Shape;1593;p38"/>
          <p:cNvGrpSpPr/>
          <p:nvPr/>
        </p:nvGrpSpPr>
        <p:grpSpPr>
          <a:xfrm rot="-8099954">
            <a:off x="-459577" y="-1021623"/>
            <a:ext cx="1344367" cy="1995327"/>
            <a:chOff x="272875" y="1527563"/>
            <a:chExt cx="255950" cy="455000"/>
          </a:xfrm>
        </p:grpSpPr>
        <p:sp>
          <p:nvSpPr>
            <p:cNvPr id="1594" name="Google Shape;1594;p38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38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38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38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38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38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38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38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38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38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38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38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38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38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38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38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38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38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38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38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38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38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38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38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38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38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38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38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38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38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38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29" name="Google Shape;1629;p38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4990199">
            <a:off x="-1127360" y="4108621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0" name="Google Shape;1630;p38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flipH="1" rot="4990199">
            <a:off x="7307615" y="-922016"/>
            <a:ext cx="2894870" cy="2593321"/>
          </a:xfrm>
          <a:prstGeom prst="rect">
            <a:avLst/>
          </a:prstGeom>
          <a:noFill/>
          <a:ln>
            <a:noFill/>
          </a:ln>
        </p:spPr>
      </p:pic>
      <p:sp>
        <p:nvSpPr>
          <p:cNvPr id="1631" name="Google Shape;1631;p38"/>
          <p:cNvSpPr txBox="1"/>
          <p:nvPr>
            <p:ph idx="9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632" name="Google Shape;1632;p38"/>
          <p:cNvSpPr/>
          <p:nvPr/>
        </p:nvSpPr>
        <p:spPr>
          <a:xfrm rot="-2136675">
            <a:off x="7291512" y="4066884"/>
            <a:ext cx="2264977" cy="2165734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4"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4" name="Google Shape;1634;p39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5" name="Google Shape;1635;p39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1636" name="Google Shape;1636;p39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39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39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39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39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39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39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71" name="Google Shape;1671;p39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2" name="Google Shape;1672;p39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3" name="Google Shape;1673;p39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1674" name="Google Shape;1674;p39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39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9" name="Google Shape;1709;p39"/>
          <p:cNvSpPr txBox="1"/>
          <p:nvPr>
            <p:ph type="title"/>
          </p:nvPr>
        </p:nvSpPr>
        <p:spPr>
          <a:xfrm>
            <a:off x="732375" y="1618170"/>
            <a:ext cx="38397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10" name="Google Shape;1710;p39"/>
          <p:cNvSpPr txBox="1"/>
          <p:nvPr>
            <p:ph idx="1" type="subTitle"/>
          </p:nvPr>
        </p:nvSpPr>
        <p:spPr>
          <a:xfrm>
            <a:off x="732375" y="2191200"/>
            <a:ext cx="7691700" cy="20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11" name="Google Shape;1711;p39"/>
          <p:cNvSpPr txBox="1"/>
          <p:nvPr>
            <p:ph idx="2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712" name="Google Shape;1712;p39"/>
          <p:cNvSpPr/>
          <p:nvPr/>
        </p:nvSpPr>
        <p:spPr>
          <a:xfrm rot="9899989">
            <a:off x="7836136" y="407263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_1"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" name="Google Shape;1714;p40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5" name="Google Shape;1715;p40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716" name="Google Shape;1716;p40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40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40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40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40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40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40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40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40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40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40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40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40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40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40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40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40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51" name="Google Shape;1751;p40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2" name="Google Shape;1752;p40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753" name="Google Shape;1753;p40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4" name="Google Shape;1754;p40"/>
          <p:cNvSpPr txBox="1"/>
          <p:nvPr>
            <p:ph type="title"/>
          </p:nvPr>
        </p:nvSpPr>
        <p:spPr>
          <a:xfrm>
            <a:off x="732375" y="1637495"/>
            <a:ext cx="3839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55" name="Google Shape;1755;p40"/>
          <p:cNvSpPr txBox="1"/>
          <p:nvPr>
            <p:ph idx="1" type="subTitle"/>
          </p:nvPr>
        </p:nvSpPr>
        <p:spPr>
          <a:xfrm>
            <a:off x="475175" y="2194825"/>
            <a:ext cx="4096800" cy="24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56" name="Google Shape;1756;p40"/>
          <p:cNvSpPr txBox="1"/>
          <p:nvPr>
            <p:ph idx="2" type="title"/>
          </p:nvPr>
        </p:nvSpPr>
        <p:spPr>
          <a:xfrm>
            <a:off x="4578150" y="1637495"/>
            <a:ext cx="3839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57" name="Google Shape;1757;p40"/>
          <p:cNvSpPr txBox="1"/>
          <p:nvPr>
            <p:ph idx="3" type="subTitle"/>
          </p:nvPr>
        </p:nvSpPr>
        <p:spPr>
          <a:xfrm>
            <a:off x="4578150" y="2194825"/>
            <a:ext cx="4096800" cy="24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58" name="Google Shape;1758;p40"/>
          <p:cNvSpPr txBox="1"/>
          <p:nvPr>
            <p:ph idx="4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_1_1"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0" name="Google Shape;1760;p41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1" name="Google Shape;1761;p41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762" name="Google Shape;1762;p41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41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41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41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41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41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41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41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41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41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41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41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41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97" name="Google Shape;1797;p41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8" name="Google Shape;1798;p41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799" name="Google Shape;1799;p41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0" name="Google Shape;1800;p41"/>
          <p:cNvSpPr txBox="1"/>
          <p:nvPr>
            <p:ph idx="1" type="subTitle"/>
          </p:nvPr>
        </p:nvSpPr>
        <p:spPr>
          <a:xfrm>
            <a:off x="724603" y="2240850"/>
            <a:ext cx="3181800" cy="12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01" name="Google Shape;1801;p41"/>
          <p:cNvSpPr txBox="1"/>
          <p:nvPr>
            <p:ph type="ctrTitle"/>
          </p:nvPr>
        </p:nvSpPr>
        <p:spPr>
          <a:xfrm>
            <a:off x="724603" y="1663050"/>
            <a:ext cx="3181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802" name="Google Shape;1802;p41"/>
          <p:cNvSpPr/>
          <p:nvPr/>
        </p:nvSpPr>
        <p:spPr>
          <a:xfrm flipH="1" rot="-4340781">
            <a:off x="3518" y="-5268942"/>
            <a:ext cx="4623974" cy="7256832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">
  <p:cSld name="BLANK_1_1_1_1_1_1_2_1"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4" name="Google Shape;1804;p42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1248590" y="25322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5" name="Google Shape;1805;p42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-1738310" y="40818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6" name="Google Shape;1806;p42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 rot="2453973">
            <a:off x="6716115" y="-248136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7" name="Google Shape;1807;p42"/>
          <p:cNvPicPr preferRelativeResize="0"/>
          <p:nvPr/>
        </p:nvPicPr>
        <p:blipFill>
          <a:blip r:embed="rId4">
            <a:alphaModFix amt="47000"/>
          </a:blip>
          <a:stretch>
            <a:fillRect/>
          </a:stretch>
        </p:blipFill>
        <p:spPr>
          <a:xfrm rot="10800000"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8" name="Google Shape;1808;p42"/>
          <p:cNvGrpSpPr/>
          <p:nvPr/>
        </p:nvGrpSpPr>
        <p:grpSpPr>
          <a:xfrm rot="-2700000">
            <a:off x="167955" y="3080962"/>
            <a:ext cx="1344349" cy="2469678"/>
            <a:chOff x="272875" y="1419395"/>
            <a:chExt cx="255950" cy="563168"/>
          </a:xfrm>
        </p:grpSpPr>
        <p:sp>
          <p:nvSpPr>
            <p:cNvPr id="1809" name="Google Shape;1809;p42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42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42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42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42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42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42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42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42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42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42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42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42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42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42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42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42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42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42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4" name="Google Shape;1844;p42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845" name="Google Shape;1845;p42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42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42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42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42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42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42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42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42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42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42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42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42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42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42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42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42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42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42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42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42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42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42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42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42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42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42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42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42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42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0" name="Google Shape;1880;p42"/>
          <p:cNvSpPr txBox="1"/>
          <p:nvPr>
            <p:ph type="ctrTitle"/>
          </p:nvPr>
        </p:nvSpPr>
        <p:spPr>
          <a:xfrm>
            <a:off x="720000" y="540000"/>
            <a:ext cx="7704000" cy="135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81" name="Google Shape;1881;p42"/>
          <p:cNvSpPr txBox="1"/>
          <p:nvPr>
            <p:ph idx="1" type="subTitle"/>
          </p:nvPr>
        </p:nvSpPr>
        <p:spPr>
          <a:xfrm>
            <a:off x="720000" y="2603948"/>
            <a:ext cx="7704000" cy="9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82" name="Google Shape;1882;p42"/>
          <p:cNvSpPr txBox="1"/>
          <p:nvPr/>
        </p:nvSpPr>
        <p:spPr>
          <a:xfrm>
            <a:off x="2646000" y="3628979"/>
            <a:ext cx="385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CREDITS: This presentation template was created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by Slidesgo,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including icons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by Flaticon,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</a:t>
            </a: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nfographics &amp; images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by Freepik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3" name="Google Shape;1883;p42"/>
          <p:cNvSpPr/>
          <p:nvPr/>
        </p:nvSpPr>
        <p:spPr>
          <a:xfrm>
            <a:off x="5570568" y="-2413037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5">
    <p:spTree>
      <p:nvGrpSpPr>
        <p:cNvPr id="1884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5" name="Google Shape;1885;p43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1248590" y="25322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6" name="Google Shape;1886;p43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-1738310" y="40818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7" name="Google Shape;1887;p43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 rot="2453973">
            <a:off x="6716115" y="-248136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8" name="Google Shape;1888;p43"/>
          <p:cNvPicPr preferRelativeResize="0"/>
          <p:nvPr/>
        </p:nvPicPr>
        <p:blipFill>
          <a:blip r:embed="rId4">
            <a:alphaModFix amt="47000"/>
          </a:blip>
          <a:stretch>
            <a:fillRect/>
          </a:stretch>
        </p:blipFill>
        <p:spPr>
          <a:xfrm rot="10800000"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9" name="Google Shape;1889;p43"/>
          <p:cNvGrpSpPr/>
          <p:nvPr/>
        </p:nvGrpSpPr>
        <p:grpSpPr>
          <a:xfrm rot="-2700000">
            <a:off x="167955" y="3080962"/>
            <a:ext cx="1344349" cy="2469678"/>
            <a:chOff x="272875" y="1419395"/>
            <a:chExt cx="255950" cy="563168"/>
          </a:xfrm>
        </p:grpSpPr>
        <p:sp>
          <p:nvSpPr>
            <p:cNvPr id="1890" name="Google Shape;1890;p4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4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4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4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4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4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4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4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4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4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4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4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4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4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4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43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4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43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4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4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4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4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4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4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4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4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4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43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4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4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4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43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43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5" name="Google Shape;1925;p43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926" name="Google Shape;1926;p4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4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4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4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4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4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4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4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4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4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4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4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4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4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4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4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43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43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4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43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4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4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4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4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4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4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4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4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4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43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4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4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4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43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43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1" name="Google Shape;1961;p43"/>
          <p:cNvSpPr/>
          <p:nvPr/>
        </p:nvSpPr>
        <p:spPr>
          <a:xfrm>
            <a:off x="5570568" y="-2413037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5_1">
    <p:spTree>
      <p:nvGrpSpPr>
        <p:cNvPr id="1962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3" name="Google Shape;1963;p4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4" name="Google Shape;1964;p44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965" name="Google Shape;1965;p44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44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44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000" name="Google Shape;2000;p4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1" name="Google Shape;2001;p44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002" name="Google Shape;2002;p44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5_1_1">
    <p:spTree>
      <p:nvGrpSpPr>
        <p:cNvPr id="2003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4" name="Google Shape;2004;p4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5" name="Google Shape;2005;p45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2006" name="Google Shape;2006;p4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4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4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4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4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4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4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4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4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4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4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4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4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4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4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4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45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45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4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45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4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4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4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4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4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4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4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4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4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45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4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4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4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45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45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041" name="Google Shape;2041;p4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2" name="Google Shape;2042;p45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3" name="Google Shape;2043;p45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2044" name="Google Shape;2044;p4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4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4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4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4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4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4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4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4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4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4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4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4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4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4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4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45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45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4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45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4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4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4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4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4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4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4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4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4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45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4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4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4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45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45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5_1_1_1"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Google Shape;2080;p46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1" name="Google Shape;2081;p46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 flipH="1" rot="1326165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2" name="Google Shape;2082;p46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2083" name="Google Shape;2083;p46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46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46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46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46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46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46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46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46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46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46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46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46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46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46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46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46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46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46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46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46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46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46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46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46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46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46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46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46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46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46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46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8" name="Google Shape;2118;p46"/>
          <p:cNvSpPr/>
          <p:nvPr/>
        </p:nvSpPr>
        <p:spPr>
          <a:xfrm>
            <a:off x="4566955" y="-2521549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9" name="Google Shape;2119;p46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0" name="Google Shape;2120;p46"/>
          <p:cNvPicPr preferRelativeResize="0"/>
          <p:nvPr/>
        </p:nvPicPr>
        <p:blipFill>
          <a:blip r:embed="rId5">
            <a:alphaModFix amt="74000"/>
          </a:blip>
          <a:stretch>
            <a:fillRect/>
          </a:stretch>
        </p:blipFill>
        <p:spPr>
          <a:xfrm flipH="1" rot="-9631575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4_1_1_2">
    <p:spTree>
      <p:nvGrpSpPr>
        <p:cNvPr id="212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2" name="Google Shape;2122;p47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3" name="Google Shape;2123;p47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2124" name="Google Shape;2124;p4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4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4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4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4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4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4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4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4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4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4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4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4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4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4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4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47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47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4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47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4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4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4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4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4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4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4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4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4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47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4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4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4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47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47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59" name="Google Shape;2159;p47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0" name="Google Shape;2160;p47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161" name="Google Shape;2161;p47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2162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3" name="Google Shape;2163;p4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2164" name="Google Shape;2164;p4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4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66" name="Google Shape;2166;p4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67" name="Google Shape;2167;p4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68" name="Google Shape;2168;p4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39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1.xml"/><Relationship Id="rId3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0.xml"/><Relationship Id="rId3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23.xml"/><Relationship Id="rId35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2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24.xml"/><Relationship Id="rId36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presentation/d/1Z7jjKh3NLRY4moc6ZxQvyURaOJ2nVcMJEuDRJImjAW0/edit?usp=sharing" TargetMode="External"/><Relationship Id="rId4" Type="http://schemas.openxmlformats.org/officeDocument/2006/relationships/hyperlink" Target="https://docs.google.com/document/d/1TfG2WPjEm5Q289PGK9v456KtVQsPgfn5DfVrWAtVi-o/edit?usp=sharing" TargetMode="External"/><Relationship Id="rId5" Type="http://schemas.openxmlformats.org/officeDocument/2006/relationships/hyperlink" Target="https://vimeo.com/289989630" TargetMode="External"/><Relationship Id="rId6" Type="http://schemas.openxmlformats.org/officeDocument/2006/relationships/hyperlink" Target="https://ffa.app.box.com/v/SAEvideolessons/file/500662304876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rive.google.com/file/d/10hIMBd2AHbScGDrjSHjvOlIC_TfviZl0/view?usp=sharing" TargetMode="External"/><Relationship Id="rId4" Type="http://schemas.openxmlformats.org/officeDocument/2006/relationships/hyperlink" Target="https://drive.google.com/file/d/1ERec-NWixyFHUgGNn6dmw_rFQH4LJ-hR/view?usp=sharing" TargetMode="External"/><Relationship Id="rId5" Type="http://schemas.openxmlformats.org/officeDocument/2006/relationships/hyperlink" Target="https://vimeo.com/161986994" TargetMode="External"/><Relationship Id="rId6" Type="http://schemas.openxmlformats.org/officeDocument/2006/relationships/hyperlink" Target="https://ffa.app.box.com/v/SAEvideolessons/file/310166757372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presentation/d/1LZO5BR22eZGZclW8r33i0CUVcD7p74WcHymumDftFGQ/edit?usp=sharing" TargetMode="External"/><Relationship Id="rId4" Type="http://schemas.openxmlformats.org/officeDocument/2006/relationships/hyperlink" Target="https://vimeo.com/278917849" TargetMode="External"/><Relationship Id="rId5" Type="http://schemas.openxmlformats.org/officeDocument/2006/relationships/hyperlink" Target="https://ffa.app.box.com/v/SAEvideolessons/file/438846908316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slideshare.net/akkayakvp/agriculture-machinery" TargetMode="External"/><Relationship Id="rId4" Type="http://schemas.openxmlformats.org/officeDocument/2006/relationships/hyperlink" Target="https://docs.google.com/presentation/d/18BmFZ781IaBmrpfPzv--54VC8d9c_9zqDVGrwChpVEM/edit?usp=sharing" TargetMode="External"/><Relationship Id="rId5" Type="http://schemas.openxmlformats.org/officeDocument/2006/relationships/hyperlink" Target="https://vimeo.com/377379103" TargetMode="External"/><Relationship Id="rId6" Type="http://schemas.openxmlformats.org/officeDocument/2006/relationships/hyperlink" Target="https://ffa.app.box.com/v/SAEvideolessons/file/716329777709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theaet.com/docs/sidemodules/Top%2010%20grading%20tools%20in%20AET_RH2018.pdf" TargetMode="External"/><Relationship Id="rId4" Type="http://schemas.openxmlformats.org/officeDocument/2006/relationships/hyperlink" Target="https://theaet.com/docs/SAE%20Rubrics/2019_Foundational%20SAE%20Grading%20Rubric.08.19.edited.pdf" TargetMode="External"/><Relationship Id="rId9" Type="http://schemas.openxmlformats.org/officeDocument/2006/relationships/hyperlink" Target="https://www.theaet.com/video.aspx?ID=93" TargetMode="External"/><Relationship Id="rId5" Type="http://schemas.openxmlformats.org/officeDocument/2006/relationships/hyperlink" Target="https://theaet.com/docs/SAE%20Rubrics/2019_Entrepreneurship%20SAE%20Grading%20Rubric.pdf" TargetMode="External"/><Relationship Id="rId6" Type="http://schemas.openxmlformats.org/officeDocument/2006/relationships/hyperlink" Target="https://theaet.com/docs/SAE%20Rubrics/2019_Placement%20SAE%20Grading%20Rubric.pdf" TargetMode="External"/><Relationship Id="rId7" Type="http://schemas.openxmlformats.org/officeDocument/2006/relationships/hyperlink" Target="https://theaet.com/docs/SAE%20Rubrics/2019_Unpaid%20Placement%20SAE%20Grading%20Rubric.pdf" TargetMode="External"/><Relationship Id="rId8" Type="http://schemas.openxmlformats.org/officeDocument/2006/relationships/hyperlink" Target="https://theaet.com/docs/SAE%20Rubrics/2019_Research%20SAE%20Grading%20Rubric.pdf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file/d/1fXhF1odEq9I3u6RXi1NvG8hpP-9I6kgL/view?usp=sharing" TargetMode="External"/><Relationship Id="rId4" Type="http://schemas.openxmlformats.org/officeDocument/2006/relationships/hyperlink" Target="https://drive.google.com/file/d/1EZiq8BYkQzAamKRi7PiF1lHXGkatZnzo/view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agexplorer.ffa.org/" TargetMode="External"/><Relationship Id="rId4" Type="http://schemas.openxmlformats.org/officeDocument/2006/relationships/image" Target="../media/image26.png"/><Relationship Id="rId5" Type="http://schemas.openxmlformats.org/officeDocument/2006/relationships/hyperlink" Target="https://docs.google.com/document/d/1qYI8H8I6c3Ba5ksEVjHZzk0hOvpp5bB9wcbQVk1bQpg/edit?usp=shari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rive.google.com/file/d/1M1Jw1scWozXkhjJNpnRgX0r89-DJbCP_/view?usp=sharin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presentation/d/10xwA0SWzfOCdbf6y0lieoKaraacyOH4GfJ1d-Gd6hbI/edit?usp=sharing" TargetMode="External"/><Relationship Id="rId4" Type="http://schemas.openxmlformats.org/officeDocument/2006/relationships/hyperlink" Target="https://docs.google.com/document/d/1H6Je3VT4UFoVUpsbMNEpGpqIv73z_iN47G9XhXTPW8I/edit?usp=sharing" TargetMode="External"/><Relationship Id="rId5" Type="http://schemas.openxmlformats.org/officeDocument/2006/relationships/hyperlink" Target="https://vimeo.com/235626350" TargetMode="External"/><Relationship Id="rId6" Type="http://schemas.openxmlformats.org/officeDocument/2006/relationships/hyperlink" Target="https://ffa.app.box.com/v/SAEvideolessons/file/310161894561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rive.google.com/file/d/0B-CsZe2pBK3iSGNnMXZCSDJXdmRTX1JlYlpXd2NGTldVZUJB/view" TargetMode="External"/><Relationship Id="rId4" Type="http://schemas.openxmlformats.org/officeDocument/2006/relationships/hyperlink" Target="https://drive.google.com/file/d/0B-CsZe2pBK3iY2I2cTJfVUNiY21vbGdDVmNvdHhWLUk1RmF3/view?usp=sharing" TargetMode="External"/><Relationship Id="rId5" Type="http://schemas.openxmlformats.org/officeDocument/2006/relationships/hyperlink" Target="https://vimeo.com/224365925" TargetMode="External"/><Relationship Id="rId6" Type="http://schemas.openxmlformats.org/officeDocument/2006/relationships/hyperlink" Target="https://ffa.app.box.com/v/SAEvideolessons/file/310178815427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presentation/d/11gHVKs6nDRlFo8K7ESO78sHI7sp0Fek6keMrSrGSzds/edit?usp=sharing" TargetMode="External"/><Relationship Id="rId4" Type="http://schemas.openxmlformats.org/officeDocument/2006/relationships/hyperlink" Target="https://docs.google.com/document/d/1qRDcewI0IaoY_zhSYA8ia2RL393HhNmZB5s3Nwv1Aw8/edit?usp=sharing" TargetMode="External"/><Relationship Id="rId5" Type="http://schemas.openxmlformats.org/officeDocument/2006/relationships/hyperlink" Target="https://vimeo.com/300298494" TargetMode="External"/><Relationship Id="rId6" Type="http://schemas.openxmlformats.org/officeDocument/2006/relationships/hyperlink" Target="https://ffa.app.box.com/v/SAEvideolessons/file/438845359678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ffa.app.box.com/s/1g0b6to8kb1d37asnsq4is8dgpcalgno/file/310177714957" TargetMode="External"/><Relationship Id="rId4" Type="http://schemas.openxmlformats.org/officeDocument/2006/relationships/hyperlink" Target="https://vimeo.com/223140883" TargetMode="External"/><Relationship Id="rId5" Type="http://schemas.openxmlformats.org/officeDocument/2006/relationships/hyperlink" Target="https://ffa.app.box.com/v/SAEvideolessons/file/310177640202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rive.google.com/file/d/1M1Jw1scWozXkhjJNpnRgX0r89-DJbCP_/view?usp=sharing" TargetMode="External"/><Relationship Id="rId4" Type="http://schemas.openxmlformats.org/officeDocument/2006/relationships/hyperlink" Target="https://vimeo.com/368429355" TargetMode="External"/><Relationship Id="rId5" Type="http://schemas.openxmlformats.org/officeDocument/2006/relationships/hyperlink" Target="https://ffa.app.box.com/v/SAEvideolessons/file/7163307384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2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3" name="Google Shape;2173;p49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9461196">
            <a:off x="1917996" y="2388117"/>
            <a:ext cx="2894873" cy="259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4" name="Google Shape;2174;p49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1377427">
            <a:off x="4764679" y="752254"/>
            <a:ext cx="2894876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5" name="Google Shape;2175;p49"/>
          <p:cNvPicPr preferRelativeResize="0"/>
          <p:nvPr/>
        </p:nvPicPr>
        <p:blipFill>
          <a:blip r:embed="rId5">
            <a:alphaModFix amt="47000"/>
          </a:blip>
          <a:stretch>
            <a:fillRect/>
          </a:stretch>
        </p:blipFill>
        <p:spPr>
          <a:xfrm>
            <a:off x="1808452" y="227299"/>
            <a:ext cx="5527099" cy="4562724"/>
          </a:xfrm>
          <a:prstGeom prst="rect">
            <a:avLst/>
          </a:prstGeom>
          <a:noFill/>
          <a:ln>
            <a:noFill/>
          </a:ln>
        </p:spPr>
      </p:pic>
      <p:sp>
        <p:nvSpPr>
          <p:cNvPr id="2176" name="Google Shape;2176;p49"/>
          <p:cNvSpPr txBox="1"/>
          <p:nvPr>
            <p:ph type="ctrTitle"/>
          </p:nvPr>
        </p:nvSpPr>
        <p:spPr>
          <a:xfrm>
            <a:off x="1426500" y="1638050"/>
            <a:ext cx="6291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Foundational SAE Teacher Resource Hub</a:t>
            </a:r>
            <a:endParaRPr/>
          </a:p>
        </p:txBody>
      </p:sp>
      <p:sp>
        <p:nvSpPr>
          <p:cNvPr id="2177" name="Google Shape;2177;p49"/>
          <p:cNvSpPr txBox="1"/>
          <p:nvPr>
            <p:ph idx="1" type="subTitle"/>
          </p:nvPr>
        </p:nvSpPr>
        <p:spPr>
          <a:xfrm>
            <a:off x="720000" y="3690650"/>
            <a:ext cx="770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Mr. Noble, Miss Swotek, and Miss Zimmer</a:t>
            </a:r>
            <a:endParaRPr/>
          </a:p>
        </p:txBody>
      </p:sp>
      <p:sp>
        <p:nvSpPr>
          <p:cNvPr id="2178" name="Google Shape;2178;p49"/>
          <p:cNvSpPr/>
          <p:nvPr/>
        </p:nvSpPr>
        <p:spPr>
          <a:xfrm>
            <a:off x="-3657600" y="7305175"/>
            <a:ext cx="792600" cy="792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0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p58"/>
          <p:cNvSpPr txBox="1"/>
          <p:nvPr>
            <p:ph idx="1" type="subTitle"/>
          </p:nvPr>
        </p:nvSpPr>
        <p:spPr>
          <a:xfrm>
            <a:off x="671450" y="1589975"/>
            <a:ext cx="4785900" cy="11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Plant Parts Presentation </a:t>
            </a:r>
            <a:endParaRPr sz="1700"/>
          </a:p>
          <a:p>
            <a:pPr indent="-336550" lvl="1" marL="13716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4"/>
              </a:rPr>
              <a:t>Guided notes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Plant Systems SAE Library</a:t>
            </a:r>
            <a:endParaRPr sz="1700"/>
          </a:p>
          <a:p>
            <a:pPr indent="-336550" lvl="1" marL="13716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5"/>
              </a:rPr>
              <a:t>Video</a:t>
            </a:r>
            <a:endParaRPr sz="1700"/>
          </a:p>
          <a:p>
            <a:pPr indent="-336550" lvl="1" marL="13716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6"/>
              </a:rPr>
              <a:t>Lesson Plan</a:t>
            </a:r>
            <a:r>
              <a:rPr lang="en" sz="1700"/>
              <a:t>: 120 minutes</a:t>
            </a:r>
            <a:endParaRPr sz="17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242" name="Google Shape;2242;p58"/>
          <p:cNvSpPr/>
          <p:nvPr/>
        </p:nvSpPr>
        <p:spPr>
          <a:xfrm>
            <a:off x="4566955" y="-2521549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3" name="Google Shape;2243;p58"/>
          <p:cNvSpPr txBox="1"/>
          <p:nvPr>
            <p:ph type="ctrTitle"/>
          </p:nvPr>
        </p:nvSpPr>
        <p:spPr>
          <a:xfrm>
            <a:off x="671450" y="604850"/>
            <a:ext cx="5695500" cy="5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 Systems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7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59"/>
          <p:cNvSpPr txBox="1"/>
          <p:nvPr>
            <p:ph idx="1" type="subTitle"/>
          </p:nvPr>
        </p:nvSpPr>
        <p:spPr>
          <a:xfrm>
            <a:off x="671450" y="1589975"/>
            <a:ext cx="4785900" cy="11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Intro to Animal Science Presentation</a:t>
            </a:r>
            <a:endParaRPr sz="1700"/>
          </a:p>
          <a:p>
            <a:pPr indent="-336550" lvl="1" marL="13716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4"/>
              </a:rPr>
              <a:t>Guided notes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Animal Systems SAE </a:t>
            </a:r>
            <a:r>
              <a:rPr lang="en" sz="1700"/>
              <a:t>Library</a:t>
            </a:r>
            <a:endParaRPr sz="1700"/>
          </a:p>
          <a:p>
            <a:pPr indent="-336550" lvl="1" marL="13716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5"/>
              </a:rPr>
              <a:t>Video</a:t>
            </a:r>
            <a:endParaRPr sz="1700"/>
          </a:p>
          <a:p>
            <a:pPr indent="-336550" lvl="1" marL="13716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6"/>
              </a:rPr>
              <a:t>Lesson Plan</a:t>
            </a:r>
            <a:r>
              <a:rPr lang="en" sz="1700"/>
              <a:t>: 30 minutes</a:t>
            </a:r>
            <a:endParaRPr sz="1700"/>
          </a:p>
        </p:txBody>
      </p:sp>
      <p:sp>
        <p:nvSpPr>
          <p:cNvPr id="2249" name="Google Shape;2249;p59"/>
          <p:cNvSpPr/>
          <p:nvPr/>
        </p:nvSpPr>
        <p:spPr>
          <a:xfrm>
            <a:off x="4566955" y="-2521549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0" name="Google Shape;2250;p59"/>
          <p:cNvSpPr txBox="1"/>
          <p:nvPr>
            <p:ph type="ctrTitle"/>
          </p:nvPr>
        </p:nvSpPr>
        <p:spPr>
          <a:xfrm>
            <a:off x="671450" y="604850"/>
            <a:ext cx="5695500" cy="5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Animal Systems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4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60"/>
          <p:cNvSpPr txBox="1"/>
          <p:nvPr>
            <p:ph idx="1" type="subTitle"/>
          </p:nvPr>
        </p:nvSpPr>
        <p:spPr>
          <a:xfrm>
            <a:off x="671450" y="1589975"/>
            <a:ext cx="4785900" cy="11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Food Science Presentation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Food Systems SAE Library</a:t>
            </a:r>
            <a:endParaRPr sz="1700"/>
          </a:p>
          <a:p>
            <a:pPr indent="-336550" lvl="1" marL="13716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4"/>
              </a:rPr>
              <a:t>Video</a:t>
            </a:r>
            <a:endParaRPr sz="1700"/>
          </a:p>
          <a:p>
            <a:pPr indent="-336550" lvl="1" marL="13716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5"/>
              </a:rPr>
              <a:t>Lesson Plan</a:t>
            </a:r>
            <a:r>
              <a:rPr lang="en" sz="1700"/>
              <a:t>: 60 minutes</a:t>
            </a:r>
            <a:endParaRPr sz="1700"/>
          </a:p>
        </p:txBody>
      </p:sp>
      <p:sp>
        <p:nvSpPr>
          <p:cNvPr id="2256" name="Google Shape;2256;p60"/>
          <p:cNvSpPr/>
          <p:nvPr/>
        </p:nvSpPr>
        <p:spPr>
          <a:xfrm>
            <a:off x="4566955" y="-2521549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7" name="Google Shape;2257;p60"/>
          <p:cNvSpPr txBox="1"/>
          <p:nvPr>
            <p:ph type="ctrTitle"/>
          </p:nvPr>
        </p:nvSpPr>
        <p:spPr>
          <a:xfrm>
            <a:off x="671450" y="604850"/>
            <a:ext cx="5695500" cy="5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Processing Systems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61"/>
          <p:cNvSpPr txBox="1"/>
          <p:nvPr>
            <p:ph idx="1" type="subTitle"/>
          </p:nvPr>
        </p:nvSpPr>
        <p:spPr>
          <a:xfrm>
            <a:off x="671450" y="1589975"/>
            <a:ext cx="4785900" cy="11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Machinery Presentation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4"/>
              </a:rPr>
              <a:t>Price is Right Game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Power, Structural, and Technical Systems SAE Library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5"/>
              </a:rPr>
              <a:t>Video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6"/>
              </a:rPr>
              <a:t>Lesson Plan</a:t>
            </a:r>
            <a:r>
              <a:rPr lang="en" sz="1700"/>
              <a:t>: 90 minutes</a:t>
            </a:r>
            <a:endParaRPr sz="1700"/>
          </a:p>
        </p:txBody>
      </p:sp>
      <p:sp>
        <p:nvSpPr>
          <p:cNvPr id="2263" name="Google Shape;2263;p61"/>
          <p:cNvSpPr/>
          <p:nvPr/>
        </p:nvSpPr>
        <p:spPr>
          <a:xfrm>
            <a:off x="4566955" y="-2521549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4" name="Google Shape;2264;p61"/>
          <p:cNvSpPr txBox="1"/>
          <p:nvPr>
            <p:ph type="ctrTitle"/>
          </p:nvPr>
        </p:nvSpPr>
        <p:spPr>
          <a:xfrm>
            <a:off x="671450" y="604850"/>
            <a:ext cx="5695500" cy="5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Power, Structural, and Technical Systems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8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62"/>
          <p:cNvSpPr/>
          <p:nvPr/>
        </p:nvSpPr>
        <p:spPr>
          <a:xfrm>
            <a:off x="4566955" y="-2521549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0" name="Google Shape;2270;p62"/>
          <p:cNvSpPr txBox="1"/>
          <p:nvPr>
            <p:ph type="ctrTitle"/>
          </p:nvPr>
        </p:nvSpPr>
        <p:spPr>
          <a:xfrm>
            <a:off x="671450" y="604850"/>
            <a:ext cx="5068200" cy="5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Grading Objectives for Foundational SAEs</a:t>
            </a:r>
            <a:endParaRPr/>
          </a:p>
        </p:txBody>
      </p:sp>
      <p:pic>
        <p:nvPicPr>
          <p:cNvPr id="2271" name="Google Shape;2271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400" y="2329200"/>
            <a:ext cx="5777601" cy="240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2" name="Google Shape;2272;p62"/>
          <p:cNvSpPr txBox="1"/>
          <p:nvPr>
            <p:ph idx="1" type="subTitle"/>
          </p:nvPr>
        </p:nvSpPr>
        <p:spPr>
          <a:xfrm>
            <a:off x="735750" y="1083775"/>
            <a:ext cx="7672500" cy="13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Project goals, time and financial investment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Record income, expenses, assets, inventory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Reflect on growth, both personal skills and business scope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6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p63"/>
          <p:cNvSpPr/>
          <p:nvPr/>
        </p:nvSpPr>
        <p:spPr>
          <a:xfrm>
            <a:off x="4566955" y="-2521549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8" name="Google Shape;2278;p63"/>
          <p:cNvSpPr txBox="1"/>
          <p:nvPr>
            <p:ph type="ctrTitle"/>
          </p:nvPr>
        </p:nvSpPr>
        <p:spPr>
          <a:xfrm>
            <a:off x="671450" y="604850"/>
            <a:ext cx="5068200" cy="5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AET Grading Tools</a:t>
            </a:r>
            <a:endParaRPr/>
          </a:p>
        </p:txBody>
      </p:sp>
      <p:sp>
        <p:nvSpPr>
          <p:cNvPr id="2279" name="Google Shape;2279;p63">
            <a:hlinkClick r:id="rId3"/>
          </p:cNvPr>
          <p:cNvSpPr/>
          <p:nvPr/>
        </p:nvSpPr>
        <p:spPr>
          <a:xfrm>
            <a:off x="2231525" y="1521850"/>
            <a:ext cx="3638100" cy="7059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Top 10 Grading Tools on AET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80" name="Google Shape;2280;p63">
            <a:hlinkClick r:id="rId4"/>
          </p:cNvPr>
          <p:cNvSpPr/>
          <p:nvPr/>
        </p:nvSpPr>
        <p:spPr>
          <a:xfrm>
            <a:off x="450575" y="2571738"/>
            <a:ext cx="1348500" cy="9096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Foundational Grading Rubric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81" name="Google Shape;2281;p63">
            <a:hlinkClick r:id="rId5"/>
          </p:cNvPr>
          <p:cNvSpPr/>
          <p:nvPr/>
        </p:nvSpPr>
        <p:spPr>
          <a:xfrm>
            <a:off x="1913450" y="2571738"/>
            <a:ext cx="1348500" cy="9096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Entrepreneur </a:t>
            </a:r>
            <a:r>
              <a:rPr lang="en">
                <a:solidFill>
                  <a:schemeClr val="dk2"/>
                </a:solidFill>
              </a:rPr>
              <a:t>Grading Rubric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82" name="Google Shape;2282;p63">
            <a:hlinkClick r:id="rId6"/>
          </p:cNvPr>
          <p:cNvSpPr/>
          <p:nvPr/>
        </p:nvSpPr>
        <p:spPr>
          <a:xfrm>
            <a:off x="3376325" y="2571738"/>
            <a:ext cx="1348500" cy="9096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Paid Placement </a:t>
            </a:r>
            <a:r>
              <a:rPr lang="en">
                <a:solidFill>
                  <a:schemeClr val="dk2"/>
                </a:solidFill>
              </a:rPr>
              <a:t>Grading Rubric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83" name="Google Shape;2283;p63">
            <a:hlinkClick r:id="rId7"/>
          </p:cNvPr>
          <p:cNvSpPr/>
          <p:nvPr/>
        </p:nvSpPr>
        <p:spPr>
          <a:xfrm>
            <a:off x="4839200" y="2571738"/>
            <a:ext cx="1348500" cy="9096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Unpaid Placement </a:t>
            </a:r>
            <a:r>
              <a:rPr lang="en">
                <a:solidFill>
                  <a:schemeClr val="dk2"/>
                </a:solidFill>
              </a:rPr>
              <a:t>Grading Rubric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84" name="Google Shape;2284;p63">
            <a:hlinkClick r:id="rId8"/>
          </p:cNvPr>
          <p:cNvSpPr/>
          <p:nvPr/>
        </p:nvSpPr>
        <p:spPr>
          <a:xfrm>
            <a:off x="6302075" y="2571738"/>
            <a:ext cx="1348500" cy="9096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Research</a:t>
            </a:r>
            <a:r>
              <a:rPr lang="en">
                <a:solidFill>
                  <a:schemeClr val="dk2"/>
                </a:solidFill>
              </a:rPr>
              <a:t> Grading Rubric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85" name="Google Shape;2285;p63">
            <a:hlinkClick r:id="rId9"/>
          </p:cNvPr>
          <p:cNvSpPr/>
          <p:nvPr/>
        </p:nvSpPr>
        <p:spPr>
          <a:xfrm>
            <a:off x="2231525" y="3915425"/>
            <a:ext cx="3638100" cy="7059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How to Navigate Grading on AET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9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p64"/>
          <p:cNvSpPr txBox="1"/>
          <p:nvPr>
            <p:ph type="ctrTitle"/>
          </p:nvPr>
        </p:nvSpPr>
        <p:spPr>
          <a:xfrm>
            <a:off x="735746" y="3953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2291" name="Google Shape;229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425" y="1034497"/>
            <a:ext cx="4577300" cy="354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2" name="Google Shape;2292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3600" y="1034500"/>
            <a:ext cx="3544449" cy="354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2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50"/>
          <p:cNvSpPr txBox="1"/>
          <p:nvPr>
            <p:ph idx="1" type="body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84" name="Google Shape;2184;p50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SAEs</a:t>
            </a:r>
            <a:endParaRPr/>
          </a:p>
        </p:txBody>
      </p:sp>
      <p:sp>
        <p:nvSpPr>
          <p:cNvPr id="2185" name="Google Shape;2185;p50"/>
          <p:cNvSpPr txBox="1"/>
          <p:nvPr>
            <p:ph idx="4294967295" type="subTitle"/>
          </p:nvPr>
        </p:nvSpPr>
        <p:spPr>
          <a:xfrm>
            <a:off x="1051500" y="1988700"/>
            <a:ext cx="6068100" cy="11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 u="sng">
                <a:solidFill>
                  <a:schemeClr val="hlink"/>
                </a:solidFill>
                <a:hlinkClick r:id="rId3"/>
              </a:rPr>
              <a:t>Why have an SAE Presentation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 u="sng">
                <a:solidFill>
                  <a:schemeClr val="hlink"/>
                </a:solidFill>
                <a:hlinkClick r:id="rId4"/>
              </a:rPr>
              <a:t>Why have an SAE Guided Notes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9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p51"/>
          <p:cNvSpPr txBox="1"/>
          <p:nvPr>
            <p:ph idx="1" type="body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91" name="Google Shape;2191;p51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 Explorer Introduction </a:t>
            </a:r>
            <a:r>
              <a:rPr lang="en" sz="2700"/>
              <a:t>(click pic below)</a:t>
            </a:r>
            <a:endParaRPr sz="2700"/>
          </a:p>
        </p:txBody>
      </p:sp>
      <p:pic>
        <p:nvPicPr>
          <p:cNvPr id="2192" name="Google Shape;2192;p5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000" y="1505413"/>
            <a:ext cx="2754126" cy="213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3" name="Google Shape;2193;p51"/>
          <p:cNvSpPr txBox="1"/>
          <p:nvPr>
            <p:ph idx="4294967295" type="subTitle"/>
          </p:nvPr>
        </p:nvSpPr>
        <p:spPr>
          <a:xfrm>
            <a:off x="3623250" y="1684050"/>
            <a:ext cx="4785900" cy="11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Allow students to explore their preferred pathways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Encourage students to take the “career finder” quiz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Use “SAE Ideas” Button to find 3 SAE Ideas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Expand on their findings by creating an </a:t>
            </a:r>
            <a:r>
              <a:rPr lang="en" sz="1700" u="sng">
                <a:solidFill>
                  <a:schemeClr val="hlink"/>
                </a:solidFill>
                <a:hlinkClick r:id="rId5"/>
              </a:rPr>
              <a:t>“SAE Brochure”</a:t>
            </a: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7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p52"/>
          <p:cNvSpPr txBox="1"/>
          <p:nvPr>
            <p:ph idx="1" type="subTitle"/>
          </p:nvPr>
        </p:nvSpPr>
        <p:spPr>
          <a:xfrm>
            <a:off x="671450" y="1177850"/>
            <a:ext cx="4785900" cy="11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AET Step-by-Step Setup Instructions</a:t>
            </a:r>
            <a:endParaRPr sz="1700"/>
          </a:p>
        </p:txBody>
      </p:sp>
      <p:sp>
        <p:nvSpPr>
          <p:cNvPr id="2199" name="Google Shape;2199;p52"/>
          <p:cNvSpPr/>
          <p:nvPr/>
        </p:nvSpPr>
        <p:spPr>
          <a:xfrm>
            <a:off x="4566955" y="-2521549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0" name="Google Shape;2200;p52"/>
          <p:cNvSpPr txBox="1"/>
          <p:nvPr>
            <p:ph type="ctrTitle"/>
          </p:nvPr>
        </p:nvSpPr>
        <p:spPr>
          <a:xfrm>
            <a:off x="671450" y="604850"/>
            <a:ext cx="5695500" cy="5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Logging their Foundational SAE on AET for the first time.</a:t>
            </a:r>
            <a:endParaRPr/>
          </a:p>
        </p:txBody>
      </p:sp>
      <p:graphicFrame>
        <p:nvGraphicFramePr>
          <p:cNvPr id="2201" name="Google Shape;2201;p52"/>
          <p:cNvGraphicFramePr/>
          <p:nvPr/>
        </p:nvGraphicFramePr>
        <p:xfrm>
          <a:off x="1546650" y="205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{9E47937E-DD5E-4148-BA55-3915607F469A}</a:tableStyleId>
              </a:tblPr>
              <a:tblGrid>
                <a:gridCol w="3035500"/>
              </a:tblGrid>
              <a:tr h="327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Progression of Each Unit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327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1 - Presentation with Guided Notes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27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2 - Activity to work with terms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27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3 - Tie to SAE Ideas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4 - Use the SAE Library and Lesson to show a specific example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0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5 - Test and Log Journal Entry on AET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5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p53"/>
          <p:cNvSpPr txBox="1"/>
          <p:nvPr>
            <p:ph idx="1" type="subTitle"/>
          </p:nvPr>
        </p:nvSpPr>
        <p:spPr>
          <a:xfrm>
            <a:off x="671450" y="1589975"/>
            <a:ext cx="4785900" cy="11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Intro to Agribusiness Presentation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Guided Notes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Agribusiness SAE Library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5"/>
              </a:rPr>
              <a:t>Video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6"/>
              </a:rPr>
              <a:t>Lesson Plan</a:t>
            </a:r>
            <a:r>
              <a:rPr lang="en" sz="1700"/>
              <a:t> - 45 min</a:t>
            </a:r>
            <a:endParaRPr sz="1700"/>
          </a:p>
        </p:txBody>
      </p:sp>
      <p:sp>
        <p:nvSpPr>
          <p:cNvPr id="2207" name="Google Shape;2207;p53"/>
          <p:cNvSpPr/>
          <p:nvPr/>
        </p:nvSpPr>
        <p:spPr>
          <a:xfrm>
            <a:off x="4566955" y="-2521549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8" name="Google Shape;2208;p53"/>
          <p:cNvSpPr txBox="1"/>
          <p:nvPr>
            <p:ph type="ctrTitle"/>
          </p:nvPr>
        </p:nvSpPr>
        <p:spPr>
          <a:xfrm>
            <a:off x="671450" y="604850"/>
            <a:ext cx="5695500" cy="5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Agribusiness Systems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2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Google Shape;2213;p54"/>
          <p:cNvSpPr txBox="1"/>
          <p:nvPr>
            <p:ph idx="1" type="subTitle"/>
          </p:nvPr>
        </p:nvSpPr>
        <p:spPr>
          <a:xfrm>
            <a:off x="671450" y="1589975"/>
            <a:ext cx="5695500" cy="11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Intro to Biotechnology Presentation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4"/>
              </a:rPr>
              <a:t>Guided Notes</a:t>
            </a:r>
            <a:br>
              <a:rPr lang="en" sz="1700"/>
            </a:b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Biotechnology SAE Library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5"/>
              </a:rPr>
              <a:t>Video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6"/>
              </a:rPr>
              <a:t>Lesson Plan - 50 min</a:t>
            </a:r>
            <a:endParaRPr sz="1700"/>
          </a:p>
        </p:txBody>
      </p:sp>
      <p:sp>
        <p:nvSpPr>
          <p:cNvPr id="2214" name="Google Shape;2214;p54"/>
          <p:cNvSpPr/>
          <p:nvPr/>
        </p:nvSpPr>
        <p:spPr>
          <a:xfrm>
            <a:off x="4566955" y="-2521549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5" name="Google Shape;2215;p54"/>
          <p:cNvSpPr txBox="1"/>
          <p:nvPr>
            <p:ph type="ctrTitle"/>
          </p:nvPr>
        </p:nvSpPr>
        <p:spPr>
          <a:xfrm>
            <a:off x="671450" y="604850"/>
            <a:ext cx="5695500" cy="5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Biotechnology Systems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9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p55"/>
          <p:cNvSpPr txBox="1"/>
          <p:nvPr>
            <p:ph idx="1" type="subTitle"/>
          </p:nvPr>
        </p:nvSpPr>
        <p:spPr>
          <a:xfrm>
            <a:off x="671450" y="1589975"/>
            <a:ext cx="5836500" cy="11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Intro to Natural Resource Systems Presentation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Guided Notes</a:t>
            </a:r>
            <a:br>
              <a:rPr lang="en" sz="1700"/>
            </a:b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Natural Resources SAE Library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5"/>
              </a:rPr>
              <a:t>Video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6"/>
              </a:rPr>
              <a:t>Lesson Plan</a:t>
            </a:r>
            <a:r>
              <a:rPr lang="en" sz="1700"/>
              <a:t> - 60 min</a:t>
            </a:r>
            <a:endParaRPr sz="1700"/>
          </a:p>
        </p:txBody>
      </p:sp>
      <p:sp>
        <p:nvSpPr>
          <p:cNvPr id="2221" name="Google Shape;2221;p55"/>
          <p:cNvSpPr/>
          <p:nvPr/>
        </p:nvSpPr>
        <p:spPr>
          <a:xfrm>
            <a:off x="4566955" y="-2521549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2" name="Google Shape;2222;p55"/>
          <p:cNvSpPr txBox="1"/>
          <p:nvPr>
            <p:ph type="ctrTitle"/>
          </p:nvPr>
        </p:nvSpPr>
        <p:spPr>
          <a:xfrm>
            <a:off x="671450" y="604850"/>
            <a:ext cx="5695500" cy="5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Natural Resource Systems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6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p56"/>
          <p:cNvSpPr txBox="1"/>
          <p:nvPr>
            <p:ph idx="1" type="subTitle"/>
          </p:nvPr>
        </p:nvSpPr>
        <p:spPr>
          <a:xfrm>
            <a:off x="671450" y="1589975"/>
            <a:ext cx="4785900" cy="11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Current Events Guided Worksheet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Ag Education SAE Library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4"/>
              </a:rPr>
              <a:t>Video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5"/>
              </a:rPr>
              <a:t>Lesson Plan</a:t>
            </a:r>
            <a:r>
              <a:rPr lang="en" sz="1700"/>
              <a:t> - 30 min</a:t>
            </a:r>
            <a:endParaRPr sz="1700"/>
          </a:p>
        </p:txBody>
      </p:sp>
      <p:sp>
        <p:nvSpPr>
          <p:cNvPr id="2228" name="Google Shape;2228;p56"/>
          <p:cNvSpPr/>
          <p:nvPr/>
        </p:nvSpPr>
        <p:spPr>
          <a:xfrm>
            <a:off x="4566955" y="-2521549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9" name="Google Shape;2229;p56"/>
          <p:cNvSpPr txBox="1"/>
          <p:nvPr>
            <p:ph type="ctrTitle"/>
          </p:nvPr>
        </p:nvSpPr>
        <p:spPr>
          <a:xfrm>
            <a:off x="671450" y="604850"/>
            <a:ext cx="5695500" cy="5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Agricultural Education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p57"/>
          <p:cNvSpPr txBox="1"/>
          <p:nvPr>
            <p:ph idx="1" type="subTitle"/>
          </p:nvPr>
        </p:nvSpPr>
        <p:spPr>
          <a:xfrm>
            <a:off x="671450" y="1589975"/>
            <a:ext cx="4785900" cy="11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AET Step-by-Step Setup Instructions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ESS SAE Library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4"/>
              </a:rPr>
              <a:t>Video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5"/>
              </a:rPr>
              <a:t>Lesson Plan</a:t>
            </a:r>
            <a:r>
              <a:rPr lang="en" sz="1700"/>
              <a:t> - 60 min</a:t>
            </a:r>
            <a:endParaRPr sz="1700"/>
          </a:p>
        </p:txBody>
      </p:sp>
      <p:sp>
        <p:nvSpPr>
          <p:cNvPr id="2235" name="Google Shape;2235;p57"/>
          <p:cNvSpPr/>
          <p:nvPr/>
        </p:nvSpPr>
        <p:spPr>
          <a:xfrm>
            <a:off x="4566955" y="-2521549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6" name="Google Shape;2236;p57"/>
          <p:cNvSpPr txBox="1"/>
          <p:nvPr>
            <p:ph type="ctrTitle"/>
          </p:nvPr>
        </p:nvSpPr>
        <p:spPr>
          <a:xfrm>
            <a:off x="671450" y="604850"/>
            <a:ext cx="5695500" cy="5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Environmental Service Systems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qua Marketing Plan by Slidego">
  <a:themeElements>
    <a:clrScheme name="Simple Light">
      <a:dk1>
        <a:srgbClr val="434343"/>
      </a:dk1>
      <a:lt1>
        <a:srgbClr val="FFFFFF"/>
      </a:lt1>
      <a:dk2>
        <a:srgbClr val="073763"/>
      </a:dk2>
      <a:lt2>
        <a:srgbClr val="3D85C6"/>
      </a:lt2>
      <a:accent1>
        <a:srgbClr val="3D85C6"/>
      </a:accent1>
      <a:accent2>
        <a:srgbClr val="B6D7A8"/>
      </a:accent2>
      <a:accent3>
        <a:srgbClr val="9FC5E8"/>
      </a:accent3>
      <a:accent4>
        <a:srgbClr val="9EDCD9"/>
      </a:accent4>
      <a:accent5>
        <a:srgbClr val="93C47D"/>
      </a:accent5>
      <a:accent6>
        <a:srgbClr val="6FA8DC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